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6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4" r:id="rId16"/>
    <p:sldId id="269" r:id="rId17"/>
    <p:sldId id="270" r:id="rId18"/>
    <p:sldId id="271" r:id="rId19"/>
    <p:sldId id="272" r:id="rId20"/>
    <p:sldId id="273" r:id="rId21"/>
    <p:sldId id="275" r:id="rId22"/>
    <p:sldId id="302" r:id="rId23"/>
    <p:sldId id="303" r:id="rId24"/>
    <p:sldId id="291" r:id="rId25"/>
    <p:sldId id="293" r:id="rId26"/>
    <p:sldId id="294" r:id="rId27"/>
    <p:sldId id="295" r:id="rId28"/>
    <p:sldId id="297" r:id="rId29"/>
    <p:sldId id="298" r:id="rId30"/>
    <p:sldId id="306" r:id="rId31"/>
    <p:sldId id="307" r:id="rId32"/>
    <p:sldId id="277" r:id="rId33"/>
    <p:sldId id="284" r:id="rId34"/>
    <p:sldId id="285" r:id="rId35"/>
    <p:sldId id="286" r:id="rId36"/>
    <p:sldId id="305" r:id="rId37"/>
    <p:sldId id="287" r:id="rId38"/>
    <p:sldId id="288" r:id="rId39"/>
    <p:sldId id="290" r:id="rId40"/>
    <p:sldId id="282" r:id="rId41"/>
    <p:sldId id="289" r:id="rId42"/>
    <p:sldId id="281" r:id="rId43"/>
    <p:sldId id="278" r:id="rId44"/>
    <p:sldId id="304" r:id="rId45"/>
    <p:sldId id="299" r:id="rId46"/>
    <p:sldId id="308" r:id="rId47"/>
    <p:sldId id="424" r:id="rId48"/>
    <p:sldId id="425" r:id="rId49"/>
    <p:sldId id="426" r:id="rId50"/>
    <p:sldId id="427" r:id="rId51"/>
    <p:sldId id="309" r:id="rId52"/>
    <p:sldId id="300" r:id="rId53"/>
    <p:sldId id="301" r:id="rId54"/>
    <p:sldId id="310" r:id="rId55"/>
    <p:sldId id="313" r:id="rId56"/>
    <p:sldId id="311" r:id="rId57"/>
    <p:sldId id="314" r:id="rId58"/>
    <p:sldId id="312" r:id="rId59"/>
    <p:sldId id="315" r:id="rId60"/>
    <p:sldId id="316" r:id="rId61"/>
    <p:sldId id="422" r:id="rId62"/>
    <p:sldId id="423" r:id="rId63"/>
    <p:sldId id="276" r:id="rId6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57CEC215-B7D4-4704-AFF7-8855C4B52108}">
          <p14:sldIdLst>
            <p14:sldId id="256"/>
          </p14:sldIdLst>
        </p14:section>
        <p14:section name="목차" id="{0F3542D7-A75D-4D65-8292-9FB7F077A5B7}">
          <p14:sldIdLst>
            <p14:sldId id="257"/>
          </p14:sldIdLst>
        </p14:section>
        <p14:section name="1. 기획의도 및 배경" id="{6ADF5E08-390E-4546-ACCB-03091115B82F}">
          <p14:sldIdLst>
            <p14:sldId id="258"/>
            <p14:sldId id="259"/>
          </p14:sldIdLst>
        </p14:section>
        <p14:section name="2. 목표" id="{33AE04A3-7AD0-4682-8541-1637DF9FEC99}">
          <p14:sldIdLst>
            <p14:sldId id="260"/>
          </p14:sldIdLst>
        </p14:section>
        <p14:section name="3. 기대효과" id="{1B58AA3C-52BB-4B2B-B0C8-CB672D0A1798}">
          <p14:sldIdLst>
            <p14:sldId id="261"/>
          </p14:sldIdLst>
        </p14:section>
        <p14:section name="4. 제안의 특장점" id="{BB08FC28-3FF4-48D4-98AD-57C40BF57BB7}">
          <p14:sldIdLst>
            <p14:sldId id="262"/>
          </p14:sldIdLst>
        </p14:section>
        <p14:section name="5. 주요기능" id="{FF20565C-5977-407E-BDD5-4212C0090B0B}">
          <p14:sldIdLst>
            <p14:sldId id="263"/>
          </p14:sldIdLst>
        </p14:section>
        <p14:section name="6. 개발방법론" id="{13BC03FA-BA69-4543-905A-D4005D3805BB}">
          <p14:sldIdLst>
            <p14:sldId id="264"/>
          </p14:sldIdLst>
        </p14:section>
        <p14:section name="7. 밴치마킹사이트" id="{52BAD78F-ED64-4D15-909D-71116D9E0B5E}">
          <p14:sldIdLst>
            <p14:sldId id="265"/>
          </p14:sldIdLst>
        </p14:section>
        <p14:section name="8. 마인드맵" id="{2906737C-97AC-4D48-8BD2-C34DA890A950}">
          <p14:sldIdLst>
            <p14:sldId id="266"/>
          </p14:sldIdLst>
        </p14:section>
        <p14:section name="9. 요구사항 분석" id="{E1906F3A-9294-4100-A9FD-F6F384FC8956}">
          <p14:sldIdLst>
            <p14:sldId id="267"/>
            <p14:sldId id="268"/>
            <p14:sldId id="274"/>
            <p14:sldId id="269"/>
            <p14:sldId id="270"/>
            <p14:sldId id="271"/>
            <p14:sldId id="272"/>
            <p14:sldId id="273"/>
            <p14:sldId id="275"/>
          </p14:sldIdLst>
        </p14:section>
        <p14:section name="10. 논리설계" id="{33852D40-4D83-4F1C-A806-EC479CF9AFA1}">
          <p14:sldIdLst>
            <p14:sldId id="302"/>
            <p14:sldId id="303"/>
            <p14:sldId id="291"/>
            <p14:sldId id="293"/>
            <p14:sldId id="294"/>
            <p14:sldId id="295"/>
            <p14:sldId id="297"/>
            <p14:sldId id="298"/>
            <p14:sldId id="306"/>
            <p14:sldId id="307"/>
            <p14:sldId id="277"/>
          </p14:sldIdLst>
        </p14:section>
        <p14:section name="11. 물리설계" id="{F78B8132-D4E0-45DE-887F-12FD9BE19315}">
          <p14:sldIdLst>
            <p14:sldId id="284"/>
            <p14:sldId id="285"/>
            <p14:sldId id="286"/>
            <p14:sldId id="305"/>
            <p14:sldId id="287"/>
            <p14:sldId id="288"/>
            <p14:sldId id="290"/>
            <p14:sldId id="282"/>
            <p14:sldId id="289"/>
            <p14:sldId id="281"/>
            <p14:sldId id="278"/>
            <p14:sldId id="304"/>
            <p14:sldId id="299"/>
            <p14:sldId id="308"/>
            <p14:sldId id="424"/>
            <p14:sldId id="425"/>
            <p14:sldId id="426"/>
            <p14:sldId id="427"/>
          </p14:sldIdLst>
        </p14:section>
        <p14:section name="14.애플리케이션 아키텍쳐" id="{DA416351-E026-42DA-ABC9-C14AF985A81F}">
          <p14:sldIdLst>
            <p14:sldId id="309"/>
          </p14:sldIdLst>
        </p14:section>
        <p14:section name="15.기능명세서" id="{31AE6C5F-DB1D-44EE-A83B-7467C9E64FBB}">
          <p14:sldIdLst>
            <p14:sldId id="300"/>
            <p14:sldId id="301"/>
          </p14:sldIdLst>
        </p14:section>
        <p14:section name="16. 스토리보드" id="{8FC2A19E-98D0-42EE-A38C-C886A9298762}">
          <p14:sldIdLst>
            <p14:sldId id="310"/>
            <p14:sldId id="313"/>
            <p14:sldId id="311"/>
            <p14:sldId id="314"/>
            <p14:sldId id="312"/>
            <p14:sldId id="315"/>
          </p14:sldIdLst>
        </p14:section>
        <p14:section name="18.일정(WBS)" id="{194109E2-778C-4EB7-B2C0-4E7DA93B3254}">
          <p14:sldIdLst>
            <p14:sldId id="316"/>
            <p14:sldId id="422"/>
          </p14:sldIdLst>
        </p14:section>
        <p14:section name="19.주요기능(WBS)" id="{7132D02B-418B-43E6-A4C0-A125E1FAB185}">
          <p14:sldIdLst>
            <p14:sldId id="423"/>
          </p14:sldIdLst>
        </p14:section>
        <p14:section name="20.사용된 프로그램" id="{EC39F457-0C1A-4066-8607-1D96AA7B2DDD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iKMh2J8u4Wh6B2g4VjV9iao7I4A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심 용기" initials="심용" lastIdx="2" clrIdx="0">
    <p:extLst>
      <p:ext uri="{19B8F6BF-5375-455C-9EA6-DF929625EA0E}">
        <p15:presenceInfo xmlns:p15="http://schemas.microsoft.com/office/powerpoint/2012/main" userId="심 용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1E5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BC2E30-10C7-46EF-9559-8C38FCE95543}">
  <a:tblStyle styleId="{45BC2E30-10C7-46EF-9559-8C38FCE955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3FD368-6C0D-4A7C-B7A3-53AEE4E8B47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55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customschemas.google.com/relationships/presentationmetadata" Target="meta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55BD09-D004-4E21-BC8B-D15EBD1D53E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007444-33B6-457F-9592-55AF0DD60E9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회원등록</a:t>
          </a:r>
        </a:p>
      </dgm:t>
    </dgm:pt>
    <dgm:pt modelId="{F0A148EF-66DC-462C-8BBD-DF734ACC3167}" type="parTrans" cxnId="{9D374976-874B-4BBD-A215-7FFED5ADD6BF}">
      <dgm:prSet/>
      <dgm:spPr/>
      <dgm:t>
        <a:bodyPr/>
        <a:lstStyle/>
        <a:p>
          <a:pPr latinLnBrk="1"/>
          <a:endParaRPr lang="ko-KR" altLang="en-US"/>
        </a:p>
      </dgm:t>
    </dgm:pt>
    <dgm:pt modelId="{D012216A-A77C-4642-AACD-1078F8112F6A}" type="sibTrans" cxnId="{9D374976-874B-4BBD-A215-7FFED5ADD6BF}">
      <dgm:prSet/>
      <dgm:spPr/>
      <dgm:t>
        <a:bodyPr/>
        <a:lstStyle/>
        <a:p>
          <a:pPr latinLnBrk="1"/>
          <a:endParaRPr lang="ko-KR" altLang="en-US"/>
        </a:p>
      </dgm:t>
    </dgm:pt>
    <dgm:pt modelId="{0F4DFA86-61C2-4550-AC25-F51F96B98106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단일 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조회</a:t>
          </a:r>
        </a:p>
      </dgm:t>
    </dgm:pt>
    <dgm:pt modelId="{19DB8069-F91A-48BF-91AC-BBEB1F72A963}" type="parTrans" cxnId="{263B8467-1B62-4FE8-B1C6-55CF78DB9024}">
      <dgm:prSet/>
      <dgm:spPr/>
      <dgm:t>
        <a:bodyPr/>
        <a:lstStyle/>
        <a:p>
          <a:pPr latinLnBrk="1"/>
          <a:endParaRPr lang="ko-KR" altLang="en-US"/>
        </a:p>
      </dgm:t>
    </dgm:pt>
    <dgm:pt modelId="{2B89A52F-F903-4E36-BF77-4DEC8ABEE9DB}" type="sibTrans" cxnId="{263B8467-1B62-4FE8-B1C6-55CF78DB9024}">
      <dgm:prSet/>
      <dgm:spPr/>
      <dgm:t>
        <a:bodyPr/>
        <a:lstStyle/>
        <a:p>
          <a:pPr latinLnBrk="1"/>
          <a:endParaRPr lang="ko-KR" altLang="en-US"/>
        </a:p>
      </dgm:t>
    </dgm:pt>
    <dgm:pt modelId="{2C437C88-B885-4E5C-9846-ABB62EE147DF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회원관리</a:t>
          </a:r>
        </a:p>
      </dgm:t>
    </dgm:pt>
    <dgm:pt modelId="{597B6747-400B-4C6A-90DD-1D6F0D0E4BE7}" type="parTrans" cxnId="{E28B890F-64BC-43AE-8B14-158D6CE19A66}">
      <dgm:prSet/>
      <dgm:spPr/>
      <dgm:t>
        <a:bodyPr/>
        <a:lstStyle/>
        <a:p>
          <a:pPr latinLnBrk="1"/>
          <a:endParaRPr lang="ko-KR" altLang="en-US"/>
        </a:p>
      </dgm:t>
    </dgm:pt>
    <dgm:pt modelId="{0EFEB947-21BE-4278-96B3-A5CB95F1C7B1}" type="sibTrans" cxnId="{E28B890F-64BC-43AE-8B14-158D6CE19A66}">
      <dgm:prSet/>
      <dgm:spPr/>
      <dgm:t>
        <a:bodyPr/>
        <a:lstStyle/>
        <a:p>
          <a:pPr latinLnBrk="1"/>
          <a:endParaRPr lang="ko-KR" altLang="en-US"/>
        </a:p>
      </dgm:t>
    </dgm:pt>
    <dgm:pt modelId="{1302EA65-DE9D-437A-9419-DB9E91BF63B1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마켓관리</a:t>
          </a:r>
        </a:p>
      </dgm:t>
    </dgm:pt>
    <dgm:pt modelId="{3A0D2413-843F-48EE-91F0-0753AD27C3ED}" type="parTrans" cxnId="{7B99F4C5-B7EC-4E88-8920-578F57F8FDE2}">
      <dgm:prSet/>
      <dgm:spPr/>
      <dgm:t>
        <a:bodyPr/>
        <a:lstStyle/>
        <a:p>
          <a:pPr latinLnBrk="1"/>
          <a:endParaRPr lang="ko-KR" altLang="en-US"/>
        </a:p>
      </dgm:t>
    </dgm:pt>
    <dgm:pt modelId="{8265A6A5-CE6C-4364-8A17-9B48F819D0CA}" type="sibTrans" cxnId="{7B99F4C5-B7EC-4E88-8920-578F57F8FDE2}">
      <dgm:prSet/>
      <dgm:spPr/>
      <dgm:t>
        <a:bodyPr/>
        <a:lstStyle/>
        <a:p>
          <a:pPr latinLnBrk="1"/>
          <a:endParaRPr lang="ko-KR" altLang="en-US"/>
        </a:p>
      </dgm:t>
    </dgm:pt>
    <dgm:pt modelId="{5357F740-F9C2-4F24-BB79-D2DA3F2A4C5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삭제</a:t>
          </a:r>
        </a:p>
      </dgm:t>
    </dgm:pt>
    <dgm:pt modelId="{D5936FD2-B778-472A-9ECF-E223A62C8D13}" type="parTrans" cxnId="{52E519E2-C571-46AA-8244-BDA63C8CE5E1}">
      <dgm:prSet/>
      <dgm:spPr/>
      <dgm:t>
        <a:bodyPr/>
        <a:lstStyle/>
        <a:p>
          <a:pPr latinLnBrk="1"/>
          <a:endParaRPr lang="ko-KR" altLang="en-US"/>
        </a:p>
      </dgm:t>
    </dgm:pt>
    <dgm:pt modelId="{54352A2A-DC6B-4FBE-AA6C-118322012E52}" type="sibTrans" cxnId="{52E519E2-C571-46AA-8244-BDA63C8CE5E1}">
      <dgm:prSet/>
      <dgm:spPr/>
      <dgm:t>
        <a:bodyPr/>
        <a:lstStyle/>
        <a:p>
          <a:pPr latinLnBrk="1"/>
          <a:endParaRPr lang="ko-KR" altLang="en-US"/>
        </a:p>
      </dgm:t>
    </dgm:pt>
    <dgm:pt modelId="{B3FECFDF-E759-454C-A055-33EC3684EB0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등록</a:t>
          </a:r>
        </a:p>
      </dgm:t>
    </dgm:pt>
    <dgm:pt modelId="{D85FAB29-CAF2-4A9F-88ED-B46632CE0D9D}" type="parTrans" cxnId="{0CED327B-497F-46EE-977C-D6B9110F1853}">
      <dgm:prSet/>
      <dgm:spPr/>
      <dgm:t>
        <a:bodyPr/>
        <a:lstStyle/>
        <a:p>
          <a:pPr latinLnBrk="1"/>
          <a:endParaRPr lang="ko-KR" altLang="en-US"/>
        </a:p>
      </dgm:t>
    </dgm:pt>
    <dgm:pt modelId="{B104B287-C50B-4057-A9BB-0096FBE17A7F}" type="sibTrans" cxnId="{0CED327B-497F-46EE-977C-D6B9110F1853}">
      <dgm:prSet/>
      <dgm:spPr/>
      <dgm:t>
        <a:bodyPr/>
        <a:lstStyle/>
        <a:p>
          <a:pPr latinLnBrk="1"/>
          <a:endParaRPr lang="ko-KR" altLang="en-US"/>
        </a:p>
      </dgm:t>
    </dgm:pt>
    <dgm:pt modelId="{4CADD4EE-ABAC-4F0E-BB9E-4C9A7FFA1C71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목록</a:t>
          </a:r>
        </a:p>
      </dgm:t>
    </dgm:pt>
    <dgm:pt modelId="{A83D8717-9BDF-4DF2-9B47-71BF63EE42DF}" type="parTrans" cxnId="{F1858949-3A46-466D-BA47-75E0B1159B50}">
      <dgm:prSet/>
      <dgm:spPr/>
      <dgm:t>
        <a:bodyPr/>
        <a:lstStyle/>
        <a:p>
          <a:pPr latinLnBrk="1"/>
          <a:endParaRPr lang="ko-KR" altLang="en-US"/>
        </a:p>
      </dgm:t>
    </dgm:pt>
    <dgm:pt modelId="{C01395B9-A522-40DF-9530-FAFB33DD10B3}" type="sibTrans" cxnId="{F1858949-3A46-466D-BA47-75E0B1159B50}">
      <dgm:prSet/>
      <dgm:spPr/>
      <dgm:t>
        <a:bodyPr/>
        <a:lstStyle/>
        <a:p>
          <a:pPr latinLnBrk="1"/>
          <a:endParaRPr lang="ko-KR" altLang="en-US"/>
        </a:p>
      </dgm:t>
    </dgm:pt>
    <dgm:pt modelId="{FF19949E-98AE-4074-AC0D-50289F5F8B4C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목록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조회</a:t>
          </a:r>
        </a:p>
      </dgm:t>
    </dgm:pt>
    <dgm:pt modelId="{2DED9666-03E6-4168-A779-5B02146B85E5}" type="parTrans" cxnId="{18230226-FAB9-44DB-9916-DB35BDAB179F}">
      <dgm:prSet/>
      <dgm:spPr/>
      <dgm:t>
        <a:bodyPr/>
        <a:lstStyle/>
        <a:p>
          <a:pPr latinLnBrk="1"/>
          <a:endParaRPr lang="ko-KR" altLang="en-US"/>
        </a:p>
      </dgm:t>
    </dgm:pt>
    <dgm:pt modelId="{018C419E-4669-4F51-BF82-DA36B3E1AD5D}" type="sibTrans" cxnId="{18230226-FAB9-44DB-9916-DB35BDAB179F}">
      <dgm:prSet/>
      <dgm:spPr/>
      <dgm:t>
        <a:bodyPr/>
        <a:lstStyle/>
        <a:p>
          <a:pPr latinLnBrk="1"/>
          <a:endParaRPr lang="ko-KR" altLang="en-US"/>
        </a:p>
      </dgm:t>
    </dgm:pt>
    <dgm:pt modelId="{83C21CFE-EDBE-475A-8383-37A6440C588B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삭제</a:t>
          </a:r>
        </a:p>
      </dgm:t>
    </dgm:pt>
    <dgm:pt modelId="{578CF506-0E39-4573-B918-63BDE3ED4ADA}" type="parTrans" cxnId="{CDF35F8B-B469-4118-8A5E-EB13710273E0}">
      <dgm:prSet/>
      <dgm:spPr/>
      <dgm:t>
        <a:bodyPr/>
        <a:lstStyle/>
        <a:p>
          <a:pPr latinLnBrk="1"/>
          <a:endParaRPr lang="ko-KR" altLang="en-US"/>
        </a:p>
      </dgm:t>
    </dgm:pt>
    <dgm:pt modelId="{EF17BB47-7D6B-4175-8665-51AFA10C8F84}" type="sibTrans" cxnId="{CDF35F8B-B469-4118-8A5E-EB13710273E0}">
      <dgm:prSet/>
      <dgm:spPr/>
      <dgm:t>
        <a:bodyPr/>
        <a:lstStyle/>
        <a:p>
          <a:pPr latinLnBrk="1"/>
          <a:endParaRPr lang="ko-KR" altLang="en-US"/>
        </a:p>
      </dgm:t>
    </dgm:pt>
    <dgm:pt modelId="{ECED4FDE-473B-40BB-8570-6D57A9185F28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매출동향 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파악</a:t>
          </a:r>
        </a:p>
      </dgm:t>
    </dgm:pt>
    <dgm:pt modelId="{AAF2525F-EB85-49AB-9C6E-99B3192ED9E0}" type="parTrans" cxnId="{AA07D996-D419-4DD2-9FBE-6504C45B92D7}">
      <dgm:prSet/>
      <dgm:spPr/>
      <dgm:t>
        <a:bodyPr/>
        <a:lstStyle/>
        <a:p>
          <a:pPr latinLnBrk="1"/>
          <a:endParaRPr lang="ko-KR" altLang="en-US"/>
        </a:p>
      </dgm:t>
    </dgm:pt>
    <dgm:pt modelId="{D2810DB4-7250-4868-8F4F-AF41F5AF94E5}" type="sibTrans" cxnId="{AA07D996-D419-4DD2-9FBE-6504C45B92D7}">
      <dgm:prSet/>
      <dgm:spPr/>
      <dgm:t>
        <a:bodyPr/>
        <a:lstStyle/>
        <a:p>
          <a:pPr latinLnBrk="1"/>
          <a:endParaRPr lang="ko-KR" altLang="en-US"/>
        </a:p>
      </dgm:t>
    </dgm:pt>
    <dgm:pt modelId="{52A13001-E711-426A-9EA9-103E8AA14FBC}" type="pres">
      <dgm:prSet presAssocID="{7F55BD09-D004-4E21-BC8B-D15EBD1D53E9}" presName="theList" presStyleCnt="0">
        <dgm:presLayoutVars>
          <dgm:dir/>
          <dgm:animLvl val="lvl"/>
          <dgm:resizeHandles val="exact"/>
        </dgm:presLayoutVars>
      </dgm:prSet>
      <dgm:spPr/>
    </dgm:pt>
    <dgm:pt modelId="{F6A1A14E-4272-4458-9930-919904A8E667}" type="pres">
      <dgm:prSet presAssocID="{2C437C88-B885-4E5C-9846-ABB62EE147DF}" presName="compNode" presStyleCnt="0"/>
      <dgm:spPr/>
    </dgm:pt>
    <dgm:pt modelId="{CD21AE1A-1CC3-46E8-8DC5-235371BAAF50}" type="pres">
      <dgm:prSet presAssocID="{2C437C88-B885-4E5C-9846-ABB62EE147DF}" presName="aNode" presStyleLbl="bgShp" presStyleIdx="0" presStyleCnt="2"/>
      <dgm:spPr/>
    </dgm:pt>
    <dgm:pt modelId="{EBBF8A37-B68A-4051-84C2-7024E0D34C90}" type="pres">
      <dgm:prSet presAssocID="{2C437C88-B885-4E5C-9846-ABB62EE147DF}" presName="textNode" presStyleLbl="bgShp" presStyleIdx="0" presStyleCnt="2"/>
      <dgm:spPr/>
    </dgm:pt>
    <dgm:pt modelId="{0CE2C7C0-07E5-489B-AEA0-57C66FE1196F}" type="pres">
      <dgm:prSet presAssocID="{2C437C88-B885-4E5C-9846-ABB62EE147DF}" presName="compChildNode" presStyleCnt="0"/>
      <dgm:spPr/>
    </dgm:pt>
    <dgm:pt modelId="{627FE54B-FA61-4B9A-8686-E21ED2F860E9}" type="pres">
      <dgm:prSet presAssocID="{2C437C88-B885-4E5C-9846-ABB62EE147DF}" presName="theInnerList" presStyleCnt="0"/>
      <dgm:spPr/>
    </dgm:pt>
    <dgm:pt modelId="{70A30863-6545-4FFC-BDE6-EF31211E2080}" type="pres">
      <dgm:prSet presAssocID="{15007444-33B6-457F-9592-55AF0DD60E93}" presName="childNode" presStyleLbl="node1" presStyleIdx="0" presStyleCnt="8">
        <dgm:presLayoutVars>
          <dgm:bulletEnabled val="1"/>
        </dgm:presLayoutVars>
      </dgm:prSet>
      <dgm:spPr/>
    </dgm:pt>
    <dgm:pt modelId="{BCED3BB3-E97E-4C65-B373-798BBDDBAA68}" type="pres">
      <dgm:prSet presAssocID="{15007444-33B6-457F-9592-55AF0DD60E93}" presName="aSpace2" presStyleCnt="0"/>
      <dgm:spPr/>
    </dgm:pt>
    <dgm:pt modelId="{088D8598-6C32-46DC-81F1-D91E9D423790}" type="pres">
      <dgm:prSet presAssocID="{FF19949E-98AE-4074-AC0D-50289F5F8B4C}" presName="childNode" presStyleLbl="node1" presStyleIdx="1" presStyleCnt="8">
        <dgm:presLayoutVars>
          <dgm:bulletEnabled val="1"/>
        </dgm:presLayoutVars>
      </dgm:prSet>
      <dgm:spPr/>
    </dgm:pt>
    <dgm:pt modelId="{21C53CA1-4AD8-47F8-901A-845C11141F30}" type="pres">
      <dgm:prSet presAssocID="{FF19949E-98AE-4074-AC0D-50289F5F8B4C}" presName="aSpace2" presStyleCnt="0"/>
      <dgm:spPr/>
    </dgm:pt>
    <dgm:pt modelId="{49AC4674-2FDE-4D74-BEA6-06C9115C986D}" type="pres">
      <dgm:prSet presAssocID="{0F4DFA86-61C2-4550-AC25-F51F96B98106}" presName="childNode" presStyleLbl="node1" presStyleIdx="2" presStyleCnt="8">
        <dgm:presLayoutVars>
          <dgm:bulletEnabled val="1"/>
        </dgm:presLayoutVars>
      </dgm:prSet>
      <dgm:spPr/>
    </dgm:pt>
    <dgm:pt modelId="{CC1D4B66-40D5-4A64-A762-13041F633E93}" type="pres">
      <dgm:prSet presAssocID="{0F4DFA86-61C2-4550-AC25-F51F96B98106}" presName="aSpace2" presStyleCnt="0"/>
      <dgm:spPr/>
    </dgm:pt>
    <dgm:pt modelId="{EAE25D6C-B16E-44EC-911F-6EEED03E4F3E}" type="pres">
      <dgm:prSet presAssocID="{5357F740-F9C2-4F24-BB79-D2DA3F2A4C59}" presName="childNode" presStyleLbl="node1" presStyleIdx="3" presStyleCnt="8">
        <dgm:presLayoutVars>
          <dgm:bulletEnabled val="1"/>
        </dgm:presLayoutVars>
      </dgm:prSet>
      <dgm:spPr/>
    </dgm:pt>
    <dgm:pt modelId="{CBB51025-1254-4547-A07F-C03357793673}" type="pres">
      <dgm:prSet presAssocID="{2C437C88-B885-4E5C-9846-ABB62EE147DF}" presName="aSpace" presStyleCnt="0"/>
      <dgm:spPr/>
    </dgm:pt>
    <dgm:pt modelId="{7E21FC51-A958-4FB4-BD4D-625E58A612B3}" type="pres">
      <dgm:prSet presAssocID="{1302EA65-DE9D-437A-9419-DB9E91BF63B1}" presName="compNode" presStyleCnt="0"/>
      <dgm:spPr/>
    </dgm:pt>
    <dgm:pt modelId="{866F523C-78A2-4318-BA8F-19FC57DFB491}" type="pres">
      <dgm:prSet presAssocID="{1302EA65-DE9D-437A-9419-DB9E91BF63B1}" presName="aNode" presStyleLbl="bgShp" presStyleIdx="1" presStyleCnt="2"/>
      <dgm:spPr/>
    </dgm:pt>
    <dgm:pt modelId="{560B6F82-8A72-4667-B5F9-AEAF42FF152E}" type="pres">
      <dgm:prSet presAssocID="{1302EA65-DE9D-437A-9419-DB9E91BF63B1}" presName="textNode" presStyleLbl="bgShp" presStyleIdx="1" presStyleCnt="2"/>
      <dgm:spPr/>
    </dgm:pt>
    <dgm:pt modelId="{D6A98F71-CE55-4B79-B176-A66A470F6E73}" type="pres">
      <dgm:prSet presAssocID="{1302EA65-DE9D-437A-9419-DB9E91BF63B1}" presName="compChildNode" presStyleCnt="0"/>
      <dgm:spPr/>
    </dgm:pt>
    <dgm:pt modelId="{02FD5CF5-7B94-4919-812B-800322361EAF}" type="pres">
      <dgm:prSet presAssocID="{1302EA65-DE9D-437A-9419-DB9E91BF63B1}" presName="theInnerList" presStyleCnt="0"/>
      <dgm:spPr/>
    </dgm:pt>
    <dgm:pt modelId="{377B29EC-BE6A-4E58-93E6-654D834E3B47}" type="pres">
      <dgm:prSet presAssocID="{B3FECFDF-E759-454C-A055-33EC3684EB09}" presName="childNode" presStyleLbl="node1" presStyleIdx="4" presStyleCnt="8">
        <dgm:presLayoutVars>
          <dgm:bulletEnabled val="1"/>
        </dgm:presLayoutVars>
      </dgm:prSet>
      <dgm:spPr/>
    </dgm:pt>
    <dgm:pt modelId="{C15D8686-E69B-4F53-8EAA-CA0FA0A54896}" type="pres">
      <dgm:prSet presAssocID="{B3FECFDF-E759-454C-A055-33EC3684EB09}" presName="aSpace2" presStyleCnt="0"/>
      <dgm:spPr/>
    </dgm:pt>
    <dgm:pt modelId="{9677E5E9-BF12-470E-A9F2-808953EEA57F}" type="pres">
      <dgm:prSet presAssocID="{4CADD4EE-ABAC-4F0E-BB9E-4C9A7FFA1C71}" presName="childNode" presStyleLbl="node1" presStyleIdx="5" presStyleCnt="8">
        <dgm:presLayoutVars>
          <dgm:bulletEnabled val="1"/>
        </dgm:presLayoutVars>
      </dgm:prSet>
      <dgm:spPr/>
    </dgm:pt>
    <dgm:pt modelId="{8E45B1F6-2C1A-4817-9577-040B6153910C}" type="pres">
      <dgm:prSet presAssocID="{4CADD4EE-ABAC-4F0E-BB9E-4C9A7FFA1C71}" presName="aSpace2" presStyleCnt="0"/>
      <dgm:spPr/>
    </dgm:pt>
    <dgm:pt modelId="{376D5987-D11F-4385-AC6B-D61E57850577}" type="pres">
      <dgm:prSet presAssocID="{83C21CFE-EDBE-475A-8383-37A6440C588B}" presName="childNode" presStyleLbl="node1" presStyleIdx="6" presStyleCnt="8">
        <dgm:presLayoutVars>
          <dgm:bulletEnabled val="1"/>
        </dgm:presLayoutVars>
      </dgm:prSet>
      <dgm:spPr/>
    </dgm:pt>
    <dgm:pt modelId="{98D18494-91D9-4EE1-9E9C-478451B394F6}" type="pres">
      <dgm:prSet presAssocID="{83C21CFE-EDBE-475A-8383-37A6440C588B}" presName="aSpace2" presStyleCnt="0"/>
      <dgm:spPr/>
    </dgm:pt>
    <dgm:pt modelId="{64B1C68C-E601-4673-9138-73E6718BFD02}" type="pres">
      <dgm:prSet presAssocID="{ECED4FDE-473B-40BB-8570-6D57A9185F28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E28B890F-64BC-43AE-8B14-158D6CE19A66}" srcId="{7F55BD09-D004-4E21-BC8B-D15EBD1D53E9}" destId="{2C437C88-B885-4E5C-9846-ABB62EE147DF}" srcOrd="0" destOrd="0" parTransId="{597B6747-400B-4C6A-90DD-1D6F0D0E4BE7}" sibTransId="{0EFEB947-21BE-4278-96B3-A5CB95F1C7B1}"/>
    <dgm:cxn modelId="{7B30E71F-90C9-4815-A2B3-FD24730C58E0}" type="presOf" srcId="{83C21CFE-EDBE-475A-8383-37A6440C588B}" destId="{376D5987-D11F-4385-AC6B-D61E57850577}" srcOrd="0" destOrd="0" presId="urn:microsoft.com/office/officeart/2005/8/layout/lProcess2"/>
    <dgm:cxn modelId="{18230226-FAB9-44DB-9916-DB35BDAB179F}" srcId="{2C437C88-B885-4E5C-9846-ABB62EE147DF}" destId="{FF19949E-98AE-4074-AC0D-50289F5F8B4C}" srcOrd="1" destOrd="0" parTransId="{2DED9666-03E6-4168-A779-5B02146B85E5}" sibTransId="{018C419E-4669-4F51-BF82-DA36B3E1AD5D}"/>
    <dgm:cxn modelId="{A575A439-A690-497F-81B5-A3C07ED4D77B}" type="presOf" srcId="{1302EA65-DE9D-437A-9419-DB9E91BF63B1}" destId="{866F523C-78A2-4318-BA8F-19FC57DFB491}" srcOrd="0" destOrd="0" presId="urn:microsoft.com/office/officeart/2005/8/layout/lProcess2"/>
    <dgm:cxn modelId="{64E91745-6374-4B23-B289-52CF4ED4D8B2}" type="presOf" srcId="{2C437C88-B885-4E5C-9846-ABB62EE147DF}" destId="{CD21AE1A-1CC3-46E8-8DC5-235371BAAF50}" srcOrd="0" destOrd="0" presId="urn:microsoft.com/office/officeart/2005/8/layout/lProcess2"/>
    <dgm:cxn modelId="{263B8467-1B62-4FE8-B1C6-55CF78DB9024}" srcId="{2C437C88-B885-4E5C-9846-ABB62EE147DF}" destId="{0F4DFA86-61C2-4550-AC25-F51F96B98106}" srcOrd="2" destOrd="0" parTransId="{19DB8069-F91A-48BF-91AC-BBEB1F72A963}" sibTransId="{2B89A52F-F903-4E36-BF77-4DEC8ABEE9DB}"/>
    <dgm:cxn modelId="{F1858949-3A46-466D-BA47-75E0B1159B50}" srcId="{1302EA65-DE9D-437A-9419-DB9E91BF63B1}" destId="{4CADD4EE-ABAC-4F0E-BB9E-4C9A7FFA1C71}" srcOrd="1" destOrd="0" parTransId="{A83D8717-9BDF-4DF2-9B47-71BF63EE42DF}" sibTransId="{C01395B9-A522-40DF-9530-FAFB33DD10B3}"/>
    <dgm:cxn modelId="{9C48C269-74C3-4963-A58A-6741DBF37865}" type="presOf" srcId="{B3FECFDF-E759-454C-A055-33EC3684EB09}" destId="{377B29EC-BE6A-4E58-93E6-654D834E3B47}" srcOrd="0" destOrd="0" presId="urn:microsoft.com/office/officeart/2005/8/layout/lProcess2"/>
    <dgm:cxn modelId="{1454FB6B-B828-4262-96B9-60E7ADF5ADAD}" type="presOf" srcId="{4CADD4EE-ABAC-4F0E-BB9E-4C9A7FFA1C71}" destId="{9677E5E9-BF12-470E-A9F2-808953EEA57F}" srcOrd="0" destOrd="0" presId="urn:microsoft.com/office/officeart/2005/8/layout/lProcess2"/>
    <dgm:cxn modelId="{355F216D-04CC-496E-9F06-F618939F9199}" type="presOf" srcId="{5357F740-F9C2-4F24-BB79-D2DA3F2A4C59}" destId="{EAE25D6C-B16E-44EC-911F-6EEED03E4F3E}" srcOrd="0" destOrd="0" presId="urn:microsoft.com/office/officeart/2005/8/layout/lProcess2"/>
    <dgm:cxn modelId="{6AE9F974-6A02-432E-97E8-3C89774BB7E6}" type="presOf" srcId="{0F4DFA86-61C2-4550-AC25-F51F96B98106}" destId="{49AC4674-2FDE-4D74-BEA6-06C9115C986D}" srcOrd="0" destOrd="0" presId="urn:microsoft.com/office/officeart/2005/8/layout/lProcess2"/>
    <dgm:cxn modelId="{9D374976-874B-4BBD-A215-7FFED5ADD6BF}" srcId="{2C437C88-B885-4E5C-9846-ABB62EE147DF}" destId="{15007444-33B6-457F-9592-55AF0DD60E93}" srcOrd="0" destOrd="0" parTransId="{F0A148EF-66DC-462C-8BBD-DF734ACC3167}" sibTransId="{D012216A-A77C-4642-AACD-1078F8112F6A}"/>
    <dgm:cxn modelId="{0CED327B-497F-46EE-977C-D6B9110F1853}" srcId="{1302EA65-DE9D-437A-9419-DB9E91BF63B1}" destId="{B3FECFDF-E759-454C-A055-33EC3684EB09}" srcOrd="0" destOrd="0" parTransId="{D85FAB29-CAF2-4A9F-88ED-B46632CE0D9D}" sibTransId="{B104B287-C50B-4057-A9BB-0096FBE17A7F}"/>
    <dgm:cxn modelId="{4C0D5B8A-5EC4-4301-92B3-10B0B97E435E}" type="presOf" srcId="{FF19949E-98AE-4074-AC0D-50289F5F8B4C}" destId="{088D8598-6C32-46DC-81F1-D91E9D423790}" srcOrd="0" destOrd="0" presId="urn:microsoft.com/office/officeart/2005/8/layout/lProcess2"/>
    <dgm:cxn modelId="{CDF35F8B-B469-4118-8A5E-EB13710273E0}" srcId="{1302EA65-DE9D-437A-9419-DB9E91BF63B1}" destId="{83C21CFE-EDBE-475A-8383-37A6440C588B}" srcOrd="2" destOrd="0" parTransId="{578CF506-0E39-4573-B918-63BDE3ED4ADA}" sibTransId="{EF17BB47-7D6B-4175-8665-51AFA10C8F84}"/>
    <dgm:cxn modelId="{EFF6538F-9022-4B21-A815-944E67222612}" type="presOf" srcId="{ECED4FDE-473B-40BB-8570-6D57A9185F28}" destId="{64B1C68C-E601-4673-9138-73E6718BFD02}" srcOrd="0" destOrd="0" presId="urn:microsoft.com/office/officeart/2005/8/layout/lProcess2"/>
    <dgm:cxn modelId="{60FB2491-469B-4D8B-B870-76D8FF0A533E}" type="presOf" srcId="{7F55BD09-D004-4E21-BC8B-D15EBD1D53E9}" destId="{52A13001-E711-426A-9EA9-103E8AA14FBC}" srcOrd="0" destOrd="0" presId="urn:microsoft.com/office/officeart/2005/8/layout/lProcess2"/>
    <dgm:cxn modelId="{AA07D996-D419-4DD2-9FBE-6504C45B92D7}" srcId="{1302EA65-DE9D-437A-9419-DB9E91BF63B1}" destId="{ECED4FDE-473B-40BB-8570-6D57A9185F28}" srcOrd="3" destOrd="0" parTransId="{AAF2525F-EB85-49AB-9C6E-99B3192ED9E0}" sibTransId="{D2810DB4-7250-4868-8F4F-AF41F5AF94E5}"/>
    <dgm:cxn modelId="{B639F7B9-43DD-4462-ACA8-6FB4775C5C29}" type="presOf" srcId="{1302EA65-DE9D-437A-9419-DB9E91BF63B1}" destId="{560B6F82-8A72-4667-B5F9-AEAF42FF152E}" srcOrd="1" destOrd="0" presId="urn:microsoft.com/office/officeart/2005/8/layout/lProcess2"/>
    <dgm:cxn modelId="{7B99F4C5-B7EC-4E88-8920-578F57F8FDE2}" srcId="{7F55BD09-D004-4E21-BC8B-D15EBD1D53E9}" destId="{1302EA65-DE9D-437A-9419-DB9E91BF63B1}" srcOrd="1" destOrd="0" parTransId="{3A0D2413-843F-48EE-91F0-0753AD27C3ED}" sibTransId="{8265A6A5-CE6C-4364-8A17-9B48F819D0CA}"/>
    <dgm:cxn modelId="{03BDFADE-2770-478C-BE99-BF51074D000D}" type="presOf" srcId="{15007444-33B6-457F-9592-55AF0DD60E93}" destId="{70A30863-6545-4FFC-BDE6-EF31211E2080}" srcOrd="0" destOrd="0" presId="urn:microsoft.com/office/officeart/2005/8/layout/lProcess2"/>
    <dgm:cxn modelId="{52E519E2-C571-46AA-8244-BDA63C8CE5E1}" srcId="{2C437C88-B885-4E5C-9846-ABB62EE147DF}" destId="{5357F740-F9C2-4F24-BB79-D2DA3F2A4C59}" srcOrd="3" destOrd="0" parTransId="{D5936FD2-B778-472A-9ECF-E223A62C8D13}" sibTransId="{54352A2A-DC6B-4FBE-AA6C-118322012E52}"/>
    <dgm:cxn modelId="{A2D82CE9-3A4A-4C86-B6B2-686DE66BCF61}" type="presOf" srcId="{2C437C88-B885-4E5C-9846-ABB62EE147DF}" destId="{EBBF8A37-B68A-4051-84C2-7024E0D34C90}" srcOrd="1" destOrd="0" presId="urn:microsoft.com/office/officeart/2005/8/layout/lProcess2"/>
    <dgm:cxn modelId="{42015F7A-23A2-4A27-B687-F77F608EF506}" type="presParOf" srcId="{52A13001-E711-426A-9EA9-103E8AA14FBC}" destId="{F6A1A14E-4272-4458-9930-919904A8E667}" srcOrd="0" destOrd="0" presId="urn:microsoft.com/office/officeart/2005/8/layout/lProcess2"/>
    <dgm:cxn modelId="{5D4A6DB3-823E-4155-A5A3-1C59E71A9BB3}" type="presParOf" srcId="{F6A1A14E-4272-4458-9930-919904A8E667}" destId="{CD21AE1A-1CC3-46E8-8DC5-235371BAAF50}" srcOrd="0" destOrd="0" presId="urn:microsoft.com/office/officeart/2005/8/layout/lProcess2"/>
    <dgm:cxn modelId="{263F3D87-58F9-4059-A9E8-5A01B83D9348}" type="presParOf" srcId="{F6A1A14E-4272-4458-9930-919904A8E667}" destId="{EBBF8A37-B68A-4051-84C2-7024E0D34C90}" srcOrd="1" destOrd="0" presId="urn:microsoft.com/office/officeart/2005/8/layout/lProcess2"/>
    <dgm:cxn modelId="{DCC8E701-A561-46D4-874F-6EA605C8FE8E}" type="presParOf" srcId="{F6A1A14E-4272-4458-9930-919904A8E667}" destId="{0CE2C7C0-07E5-489B-AEA0-57C66FE1196F}" srcOrd="2" destOrd="0" presId="urn:microsoft.com/office/officeart/2005/8/layout/lProcess2"/>
    <dgm:cxn modelId="{6617A2B3-57F1-4145-BEFC-98DC9C1C05B1}" type="presParOf" srcId="{0CE2C7C0-07E5-489B-AEA0-57C66FE1196F}" destId="{627FE54B-FA61-4B9A-8686-E21ED2F860E9}" srcOrd="0" destOrd="0" presId="urn:microsoft.com/office/officeart/2005/8/layout/lProcess2"/>
    <dgm:cxn modelId="{79CF6C57-4403-48FB-8293-502BE26C18A2}" type="presParOf" srcId="{627FE54B-FA61-4B9A-8686-E21ED2F860E9}" destId="{70A30863-6545-4FFC-BDE6-EF31211E2080}" srcOrd="0" destOrd="0" presId="urn:microsoft.com/office/officeart/2005/8/layout/lProcess2"/>
    <dgm:cxn modelId="{08665DCC-F5C2-4436-A130-BC2F60EA66E6}" type="presParOf" srcId="{627FE54B-FA61-4B9A-8686-E21ED2F860E9}" destId="{BCED3BB3-E97E-4C65-B373-798BBDDBAA68}" srcOrd="1" destOrd="0" presId="urn:microsoft.com/office/officeart/2005/8/layout/lProcess2"/>
    <dgm:cxn modelId="{FBDD6B97-F7B2-4902-BB72-FF2A7439455E}" type="presParOf" srcId="{627FE54B-FA61-4B9A-8686-E21ED2F860E9}" destId="{088D8598-6C32-46DC-81F1-D91E9D423790}" srcOrd="2" destOrd="0" presId="urn:microsoft.com/office/officeart/2005/8/layout/lProcess2"/>
    <dgm:cxn modelId="{1BF48BDC-09FE-4E32-B718-9B07BADC1BCA}" type="presParOf" srcId="{627FE54B-FA61-4B9A-8686-E21ED2F860E9}" destId="{21C53CA1-4AD8-47F8-901A-845C11141F30}" srcOrd="3" destOrd="0" presId="urn:microsoft.com/office/officeart/2005/8/layout/lProcess2"/>
    <dgm:cxn modelId="{3A2C935E-3E77-4DF9-BAF9-503EE6A6E95E}" type="presParOf" srcId="{627FE54B-FA61-4B9A-8686-E21ED2F860E9}" destId="{49AC4674-2FDE-4D74-BEA6-06C9115C986D}" srcOrd="4" destOrd="0" presId="urn:microsoft.com/office/officeart/2005/8/layout/lProcess2"/>
    <dgm:cxn modelId="{2CC89C30-D76C-42CF-B2A0-131461F79317}" type="presParOf" srcId="{627FE54B-FA61-4B9A-8686-E21ED2F860E9}" destId="{CC1D4B66-40D5-4A64-A762-13041F633E93}" srcOrd="5" destOrd="0" presId="urn:microsoft.com/office/officeart/2005/8/layout/lProcess2"/>
    <dgm:cxn modelId="{E548CE6F-7D51-4D05-B3C0-239E7B9FE3FB}" type="presParOf" srcId="{627FE54B-FA61-4B9A-8686-E21ED2F860E9}" destId="{EAE25D6C-B16E-44EC-911F-6EEED03E4F3E}" srcOrd="6" destOrd="0" presId="urn:microsoft.com/office/officeart/2005/8/layout/lProcess2"/>
    <dgm:cxn modelId="{ECE529E8-3626-488B-AE18-94D8A0CA130D}" type="presParOf" srcId="{52A13001-E711-426A-9EA9-103E8AA14FBC}" destId="{CBB51025-1254-4547-A07F-C03357793673}" srcOrd="1" destOrd="0" presId="urn:microsoft.com/office/officeart/2005/8/layout/lProcess2"/>
    <dgm:cxn modelId="{C15F1224-84FE-4062-90D3-A9710CCFE864}" type="presParOf" srcId="{52A13001-E711-426A-9EA9-103E8AA14FBC}" destId="{7E21FC51-A958-4FB4-BD4D-625E58A612B3}" srcOrd="2" destOrd="0" presId="urn:microsoft.com/office/officeart/2005/8/layout/lProcess2"/>
    <dgm:cxn modelId="{8AF1AEDF-B78E-4F19-B4DF-9B9C354051FE}" type="presParOf" srcId="{7E21FC51-A958-4FB4-BD4D-625E58A612B3}" destId="{866F523C-78A2-4318-BA8F-19FC57DFB491}" srcOrd="0" destOrd="0" presId="urn:microsoft.com/office/officeart/2005/8/layout/lProcess2"/>
    <dgm:cxn modelId="{486AB9DC-ACF5-4B3A-B304-B3CC55759D7A}" type="presParOf" srcId="{7E21FC51-A958-4FB4-BD4D-625E58A612B3}" destId="{560B6F82-8A72-4667-B5F9-AEAF42FF152E}" srcOrd="1" destOrd="0" presId="urn:microsoft.com/office/officeart/2005/8/layout/lProcess2"/>
    <dgm:cxn modelId="{305A6BEB-275C-4D8B-86D3-0D031CAB6AB2}" type="presParOf" srcId="{7E21FC51-A958-4FB4-BD4D-625E58A612B3}" destId="{D6A98F71-CE55-4B79-B176-A66A470F6E73}" srcOrd="2" destOrd="0" presId="urn:microsoft.com/office/officeart/2005/8/layout/lProcess2"/>
    <dgm:cxn modelId="{A5A6B139-E9F7-4A14-819A-3C2769A90A76}" type="presParOf" srcId="{D6A98F71-CE55-4B79-B176-A66A470F6E73}" destId="{02FD5CF5-7B94-4919-812B-800322361EAF}" srcOrd="0" destOrd="0" presId="urn:microsoft.com/office/officeart/2005/8/layout/lProcess2"/>
    <dgm:cxn modelId="{107448A1-4823-47E3-918A-DDB5498A6D95}" type="presParOf" srcId="{02FD5CF5-7B94-4919-812B-800322361EAF}" destId="{377B29EC-BE6A-4E58-93E6-654D834E3B47}" srcOrd="0" destOrd="0" presId="urn:microsoft.com/office/officeart/2005/8/layout/lProcess2"/>
    <dgm:cxn modelId="{4D3BBCE4-B165-4A27-8C93-E4CBFC74094B}" type="presParOf" srcId="{02FD5CF5-7B94-4919-812B-800322361EAF}" destId="{C15D8686-E69B-4F53-8EAA-CA0FA0A54896}" srcOrd="1" destOrd="0" presId="urn:microsoft.com/office/officeart/2005/8/layout/lProcess2"/>
    <dgm:cxn modelId="{FA375EC9-5819-4667-A865-C863E06FD2B2}" type="presParOf" srcId="{02FD5CF5-7B94-4919-812B-800322361EAF}" destId="{9677E5E9-BF12-470E-A9F2-808953EEA57F}" srcOrd="2" destOrd="0" presId="urn:microsoft.com/office/officeart/2005/8/layout/lProcess2"/>
    <dgm:cxn modelId="{47EEB0B4-9628-437C-9068-3042E9A427A8}" type="presParOf" srcId="{02FD5CF5-7B94-4919-812B-800322361EAF}" destId="{8E45B1F6-2C1A-4817-9577-040B6153910C}" srcOrd="3" destOrd="0" presId="urn:microsoft.com/office/officeart/2005/8/layout/lProcess2"/>
    <dgm:cxn modelId="{43C1CF8F-998F-48C8-8E7B-8770B6057C7C}" type="presParOf" srcId="{02FD5CF5-7B94-4919-812B-800322361EAF}" destId="{376D5987-D11F-4385-AC6B-D61E57850577}" srcOrd="4" destOrd="0" presId="urn:microsoft.com/office/officeart/2005/8/layout/lProcess2"/>
    <dgm:cxn modelId="{7F85667F-9A4F-4097-8ADB-5EF7AE02FDF8}" type="presParOf" srcId="{02FD5CF5-7B94-4919-812B-800322361EAF}" destId="{98D18494-91D9-4EE1-9E9C-478451B394F6}" srcOrd="5" destOrd="0" presId="urn:microsoft.com/office/officeart/2005/8/layout/lProcess2"/>
    <dgm:cxn modelId="{A1F1FF20-4089-4BFA-8442-4CDCA1CC5CF5}" type="presParOf" srcId="{02FD5CF5-7B94-4919-812B-800322361EAF}" destId="{64B1C68C-E601-4673-9138-73E6718BFD02}" srcOrd="6" destOrd="0" presId="urn:microsoft.com/office/officeart/2005/8/layout/l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55BD09-D004-4E21-BC8B-D15EBD1D53E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007444-33B6-457F-9592-55AF0DD60E9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err="1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찜하기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F0A148EF-66DC-462C-8BBD-DF734ACC3167}" type="par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D012216A-A77C-4642-AACD-1078F8112F6A}" type="sib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0F4DFA86-61C2-4550-AC25-F51F96B98106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주문목록</a:t>
          </a:r>
        </a:p>
      </dgm:t>
    </dgm:pt>
    <dgm:pt modelId="{19DB8069-F91A-48BF-91AC-BBEB1F72A963}" type="par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B89A52F-F903-4E36-BF77-4DEC8ABEE9DB}" type="sib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C437C88-B885-4E5C-9846-ABB62EE147DF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구매기능</a:t>
          </a:r>
        </a:p>
      </dgm:t>
    </dgm:pt>
    <dgm:pt modelId="{597B6747-400B-4C6A-90DD-1D6F0D0E4BE7}" type="par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0EFEB947-21BE-4278-96B3-A5CB95F1C7B1}" type="sib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FF19949E-98AE-4074-AC0D-50289F5F8B4C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</a:t>
          </a:r>
        </a:p>
      </dgm:t>
    </dgm:pt>
    <dgm:pt modelId="{2DED9666-03E6-4168-A779-5B02146B85E5}" type="par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018C419E-4669-4F51-BF82-DA36B3E1AD5D}" type="sib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1302EA65-DE9D-437A-9419-DB9E91BF63B1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기타기능</a:t>
          </a:r>
        </a:p>
      </dgm:t>
    </dgm:pt>
    <dgm:pt modelId="{8265A6A5-CE6C-4364-8A17-9B48F819D0CA}" type="sib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3A0D2413-843F-48EE-91F0-0753AD27C3ED}" type="par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B3FECFDF-E759-454C-A055-33EC3684EB0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리뷰 등록</a:t>
          </a:r>
        </a:p>
      </dgm:t>
    </dgm:pt>
    <dgm:pt modelId="{B104B287-C50B-4057-A9BB-0096FBE17A7F}" type="sib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D85FAB29-CAF2-4A9F-88ED-B46632CE0D9D}" type="par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4CADD4EE-ABAC-4F0E-BB9E-4C9A7FFA1C71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등록</a:t>
          </a:r>
        </a:p>
      </dgm:t>
    </dgm:pt>
    <dgm:pt modelId="{C01395B9-A522-40DF-9530-FAFB33DD10B3}" type="sib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A83D8717-9BDF-4DF2-9B47-71BF63EE42DF}" type="par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530B939F-88D6-496D-935A-2420294C5BBF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장바구니</a:t>
          </a:r>
        </a:p>
      </dgm:t>
    </dgm:pt>
    <dgm:pt modelId="{A4E61403-BF57-4693-B83F-5C991DF22AED}" type="parTrans" cxnId="{C3069591-2C99-4796-A162-975DEB66CBE0}">
      <dgm:prSet/>
      <dgm:spPr/>
      <dgm:t>
        <a:bodyPr/>
        <a:lstStyle/>
        <a:p>
          <a:pPr latinLnBrk="1"/>
          <a:endParaRPr lang="ko-KR" altLang="en-US"/>
        </a:p>
      </dgm:t>
    </dgm:pt>
    <dgm:pt modelId="{4D34B6D1-AD75-4DB2-8228-85ED7C35636B}" type="sibTrans" cxnId="{C3069591-2C99-4796-A162-975DEB66CBE0}">
      <dgm:prSet/>
      <dgm:spPr/>
      <dgm:t>
        <a:bodyPr/>
        <a:lstStyle/>
        <a:p>
          <a:pPr latinLnBrk="1"/>
          <a:endParaRPr lang="ko-KR" altLang="en-US"/>
        </a:p>
      </dgm:t>
    </dgm:pt>
    <dgm:pt modelId="{BAAD8EBF-0E43-4399-81C9-C76847C84146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추천상품 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조회</a:t>
          </a:r>
        </a:p>
      </dgm:t>
    </dgm:pt>
    <dgm:pt modelId="{2B3A8E6B-6F0B-4F67-860C-408E216ACB06}" type="parTrans" cxnId="{C1E2DD56-4164-4E1B-8229-953323369507}">
      <dgm:prSet/>
      <dgm:spPr/>
      <dgm:t>
        <a:bodyPr/>
        <a:lstStyle/>
        <a:p>
          <a:pPr latinLnBrk="1"/>
          <a:endParaRPr lang="ko-KR" altLang="en-US"/>
        </a:p>
      </dgm:t>
    </dgm:pt>
    <dgm:pt modelId="{19D1BA7E-5638-4F9C-BF40-26EE1041690E}" type="sibTrans" cxnId="{C1E2DD56-4164-4E1B-8229-953323369507}">
      <dgm:prSet/>
      <dgm:spPr/>
      <dgm:t>
        <a:bodyPr/>
        <a:lstStyle/>
        <a:p>
          <a:pPr latinLnBrk="1"/>
          <a:endParaRPr lang="ko-KR" altLang="en-US"/>
        </a:p>
      </dgm:t>
    </dgm:pt>
    <dgm:pt modelId="{52A13001-E711-426A-9EA9-103E8AA14FBC}" type="pres">
      <dgm:prSet presAssocID="{7F55BD09-D004-4E21-BC8B-D15EBD1D53E9}" presName="theList" presStyleCnt="0">
        <dgm:presLayoutVars>
          <dgm:dir/>
          <dgm:animLvl val="lvl"/>
          <dgm:resizeHandles val="exact"/>
        </dgm:presLayoutVars>
      </dgm:prSet>
      <dgm:spPr/>
    </dgm:pt>
    <dgm:pt modelId="{F6A1A14E-4272-4458-9930-919904A8E667}" type="pres">
      <dgm:prSet presAssocID="{2C437C88-B885-4E5C-9846-ABB62EE147DF}" presName="compNode" presStyleCnt="0"/>
      <dgm:spPr/>
    </dgm:pt>
    <dgm:pt modelId="{CD21AE1A-1CC3-46E8-8DC5-235371BAAF50}" type="pres">
      <dgm:prSet presAssocID="{2C437C88-B885-4E5C-9846-ABB62EE147DF}" presName="aNode" presStyleLbl="bgShp" presStyleIdx="0" presStyleCnt="2"/>
      <dgm:spPr/>
    </dgm:pt>
    <dgm:pt modelId="{EBBF8A37-B68A-4051-84C2-7024E0D34C90}" type="pres">
      <dgm:prSet presAssocID="{2C437C88-B885-4E5C-9846-ABB62EE147DF}" presName="textNode" presStyleLbl="bgShp" presStyleIdx="0" presStyleCnt="2"/>
      <dgm:spPr/>
    </dgm:pt>
    <dgm:pt modelId="{0CE2C7C0-07E5-489B-AEA0-57C66FE1196F}" type="pres">
      <dgm:prSet presAssocID="{2C437C88-B885-4E5C-9846-ABB62EE147DF}" presName="compChildNode" presStyleCnt="0"/>
      <dgm:spPr/>
    </dgm:pt>
    <dgm:pt modelId="{627FE54B-FA61-4B9A-8686-E21ED2F860E9}" type="pres">
      <dgm:prSet presAssocID="{2C437C88-B885-4E5C-9846-ABB62EE147DF}" presName="theInnerList" presStyleCnt="0"/>
      <dgm:spPr/>
    </dgm:pt>
    <dgm:pt modelId="{70A30863-6545-4FFC-BDE6-EF31211E2080}" type="pres">
      <dgm:prSet presAssocID="{15007444-33B6-457F-9592-55AF0DD60E93}" presName="childNode" presStyleLbl="node1" presStyleIdx="0" presStyleCnt="7">
        <dgm:presLayoutVars>
          <dgm:bulletEnabled val="1"/>
        </dgm:presLayoutVars>
      </dgm:prSet>
      <dgm:spPr/>
    </dgm:pt>
    <dgm:pt modelId="{BCED3BB3-E97E-4C65-B373-798BBDDBAA68}" type="pres">
      <dgm:prSet presAssocID="{15007444-33B6-457F-9592-55AF0DD60E93}" presName="aSpace2" presStyleCnt="0"/>
      <dgm:spPr/>
    </dgm:pt>
    <dgm:pt modelId="{5A5E3088-2184-4E1F-9391-A6D9C1E11AD5}" type="pres">
      <dgm:prSet presAssocID="{530B939F-88D6-496D-935A-2420294C5BBF}" presName="childNode" presStyleLbl="node1" presStyleIdx="1" presStyleCnt="7">
        <dgm:presLayoutVars>
          <dgm:bulletEnabled val="1"/>
        </dgm:presLayoutVars>
      </dgm:prSet>
      <dgm:spPr/>
    </dgm:pt>
    <dgm:pt modelId="{11CA870E-6635-4E37-9499-E87FBB2BF870}" type="pres">
      <dgm:prSet presAssocID="{530B939F-88D6-496D-935A-2420294C5BBF}" presName="aSpace2" presStyleCnt="0"/>
      <dgm:spPr/>
    </dgm:pt>
    <dgm:pt modelId="{088D8598-6C32-46DC-81F1-D91E9D423790}" type="pres">
      <dgm:prSet presAssocID="{FF19949E-98AE-4074-AC0D-50289F5F8B4C}" presName="childNode" presStyleLbl="node1" presStyleIdx="2" presStyleCnt="7">
        <dgm:presLayoutVars>
          <dgm:bulletEnabled val="1"/>
        </dgm:presLayoutVars>
      </dgm:prSet>
      <dgm:spPr/>
    </dgm:pt>
    <dgm:pt modelId="{21C53CA1-4AD8-47F8-901A-845C11141F30}" type="pres">
      <dgm:prSet presAssocID="{FF19949E-98AE-4074-AC0D-50289F5F8B4C}" presName="aSpace2" presStyleCnt="0"/>
      <dgm:spPr/>
    </dgm:pt>
    <dgm:pt modelId="{49AC4674-2FDE-4D74-BEA6-06C9115C986D}" type="pres">
      <dgm:prSet presAssocID="{0F4DFA86-61C2-4550-AC25-F51F96B98106}" presName="childNode" presStyleLbl="node1" presStyleIdx="3" presStyleCnt="7">
        <dgm:presLayoutVars>
          <dgm:bulletEnabled val="1"/>
        </dgm:presLayoutVars>
      </dgm:prSet>
      <dgm:spPr/>
    </dgm:pt>
    <dgm:pt modelId="{CBB51025-1254-4547-A07F-C03357793673}" type="pres">
      <dgm:prSet presAssocID="{2C437C88-B885-4E5C-9846-ABB62EE147DF}" presName="aSpace" presStyleCnt="0"/>
      <dgm:spPr/>
    </dgm:pt>
    <dgm:pt modelId="{7E21FC51-A958-4FB4-BD4D-625E58A612B3}" type="pres">
      <dgm:prSet presAssocID="{1302EA65-DE9D-437A-9419-DB9E91BF63B1}" presName="compNode" presStyleCnt="0"/>
      <dgm:spPr/>
    </dgm:pt>
    <dgm:pt modelId="{866F523C-78A2-4318-BA8F-19FC57DFB491}" type="pres">
      <dgm:prSet presAssocID="{1302EA65-DE9D-437A-9419-DB9E91BF63B1}" presName="aNode" presStyleLbl="bgShp" presStyleIdx="1" presStyleCnt="2"/>
      <dgm:spPr/>
    </dgm:pt>
    <dgm:pt modelId="{560B6F82-8A72-4667-B5F9-AEAF42FF152E}" type="pres">
      <dgm:prSet presAssocID="{1302EA65-DE9D-437A-9419-DB9E91BF63B1}" presName="textNode" presStyleLbl="bgShp" presStyleIdx="1" presStyleCnt="2"/>
      <dgm:spPr/>
    </dgm:pt>
    <dgm:pt modelId="{D6A98F71-CE55-4B79-B176-A66A470F6E73}" type="pres">
      <dgm:prSet presAssocID="{1302EA65-DE9D-437A-9419-DB9E91BF63B1}" presName="compChildNode" presStyleCnt="0"/>
      <dgm:spPr/>
    </dgm:pt>
    <dgm:pt modelId="{02FD5CF5-7B94-4919-812B-800322361EAF}" type="pres">
      <dgm:prSet presAssocID="{1302EA65-DE9D-437A-9419-DB9E91BF63B1}" presName="theInnerList" presStyleCnt="0"/>
      <dgm:spPr/>
    </dgm:pt>
    <dgm:pt modelId="{377B29EC-BE6A-4E58-93E6-654D834E3B47}" type="pres">
      <dgm:prSet presAssocID="{B3FECFDF-E759-454C-A055-33EC3684EB09}" presName="childNode" presStyleLbl="node1" presStyleIdx="4" presStyleCnt="7">
        <dgm:presLayoutVars>
          <dgm:bulletEnabled val="1"/>
        </dgm:presLayoutVars>
      </dgm:prSet>
      <dgm:spPr/>
    </dgm:pt>
    <dgm:pt modelId="{C15D8686-E69B-4F53-8EAA-CA0FA0A54896}" type="pres">
      <dgm:prSet presAssocID="{B3FECFDF-E759-454C-A055-33EC3684EB09}" presName="aSpace2" presStyleCnt="0"/>
      <dgm:spPr/>
    </dgm:pt>
    <dgm:pt modelId="{9677E5E9-BF12-470E-A9F2-808953EEA57F}" type="pres">
      <dgm:prSet presAssocID="{4CADD4EE-ABAC-4F0E-BB9E-4C9A7FFA1C71}" presName="childNode" presStyleLbl="node1" presStyleIdx="5" presStyleCnt="7">
        <dgm:presLayoutVars>
          <dgm:bulletEnabled val="1"/>
        </dgm:presLayoutVars>
      </dgm:prSet>
      <dgm:spPr/>
    </dgm:pt>
    <dgm:pt modelId="{DA920A98-2931-410C-9186-0E244F9CBC73}" type="pres">
      <dgm:prSet presAssocID="{4CADD4EE-ABAC-4F0E-BB9E-4C9A7FFA1C71}" presName="aSpace2" presStyleCnt="0"/>
      <dgm:spPr/>
    </dgm:pt>
    <dgm:pt modelId="{91F5E1CD-4429-47FB-9DE8-1B5FCFD42C0B}" type="pres">
      <dgm:prSet presAssocID="{BAAD8EBF-0E43-4399-81C9-C76847C84146}" presName="childNode" presStyleLbl="node1" presStyleIdx="6" presStyleCnt="7">
        <dgm:presLayoutVars>
          <dgm:bulletEnabled val="1"/>
        </dgm:presLayoutVars>
      </dgm:prSet>
      <dgm:spPr/>
    </dgm:pt>
  </dgm:ptLst>
  <dgm:cxnLst>
    <dgm:cxn modelId="{E28B890F-64BC-43AE-8B14-158D6CE19A66}" srcId="{7F55BD09-D004-4E21-BC8B-D15EBD1D53E9}" destId="{2C437C88-B885-4E5C-9846-ABB62EE147DF}" srcOrd="0" destOrd="0" parTransId="{597B6747-400B-4C6A-90DD-1D6F0D0E4BE7}" sibTransId="{0EFEB947-21BE-4278-96B3-A5CB95F1C7B1}"/>
    <dgm:cxn modelId="{18230226-FAB9-44DB-9916-DB35BDAB179F}" srcId="{2C437C88-B885-4E5C-9846-ABB62EE147DF}" destId="{FF19949E-98AE-4074-AC0D-50289F5F8B4C}" srcOrd="2" destOrd="0" parTransId="{2DED9666-03E6-4168-A779-5B02146B85E5}" sibTransId="{018C419E-4669-4F51-BF82-DA36B3E1AD5D}"/>
    <dgm:cxn modelId="{A575A439-A690-497F-81B5-A3C07ED4D77B}" type="presOf" srcId="{1302EA65-DE9D-437A-9419-DB9E91BF63B1}" destId="{866F523C-78A2-4318-BA8F-19FC57DFB491}" srcOrd="0" destOrd="0" presId="urn:microsoft.com/office/officeart/2005/8/layout/lProcess2"/>
    <dgm:cxn modelId="{64E91745-6374-4B23-B289-52CF4ED4D8B2}" type="presOf" srcId="{2C437C88-B885-4E5C-9846-ABB62EE147DF}" destId="{CD21AE1A-1CC3-46E8-8DC5-235371BAAF50}" srcOrd="0" destOrd="0" presId="urn:microsoft.com/office/officeart/2005/8/layout/lProcess2"/>
    <dgm:cxn modelId="{263B8467-1B62-4FE8-B1C6-55CF78DB9024}" srcId="{2C437C88-B885-4E5C-9846-ABB62EE147DF}" destId="{0F4DFA86-61C2-4550-AC25-F51F96B98106}" srcOrd="3" destOrd="0" parTransId="{19DB8069-F91A-48BF-91AC-BBEB1F72A963}" sibTransId="{2B89A52F-F903-4E36-BF77-4DEC8ABEE9DB}"/>
    <dgm:cxn modelId="{F1858949-3A46-466D-BA47-75E0B1159B50}" srcId="{1302EA65-DE9D-437A-9419-DB9E91BF63B1}" destId="{4CADD4EE-ABAC-4F0E-BB9E-4C9A7FFA1C71}" srcOrd="1" destOrd="0" parTransId="{A83D8717-9BDF-4DF2-9B47-71BF63EE42DF}" sibTransId="{C01395B9-A522-40DF-9530-FAFB33DD10B3}"/>
    <dgm:cxn modelId="{9C48C269-74C3-4963-A58A-6741DBF37865}" type="presOf" srcId="{B3FECFDF-E759-454C-A055-33EC3684EB09}" destId="{377B29EC-BE6A-4E58-93E6-654D834E3B47}" srcOrd="0" destOrd="0" presId="urn:microsoft.com/office/officeart/2005/8/layout/lProcess2"/>
    <dgm:cxn modelId="{1454FB6B-B828-4262-96B9-60E7ADF5ADAD}" type="presOf" srcId="{4CADD4EE-ABAC-4F0E-BB9E-4C9A7FFA1C71}" destId="{9677E5E9-BF12-470E-A9F2-808953EEA57F}" srcOrd="0" destOrd="0" presId="urn:microsoft.com/office/officeart/2005/8/layout/lProcess2"/>
    <dgm:cxn modelId="{99190271-129E-4AF0-BC35-0F46C2726F57}" type="presOf" srcId="{530B939F-88D6-496D-935A-2420294C5BBF}" destId="{5A5E3088-2184-4E1F-9391-A6D9C1E11AD5}" srcOrd="0" destOrd="0" presId="urn:microsoft.com/office/officeart/2005/8/layout/lProcess2"/>
    <dgm:cxn modelId="{6AE9F974-6A02-432E-97E8-3C89774BB7E6}" type="presOf" srcId="{0F4DFA86-61C2-4550-AC25-F51F96B98106}" destId="{49AC4674-2FDE-4D74-BEA6-06C9115C986D}" srcOrd="0" destOrd="0" presId="urn:microsoft.com/office/officeart/2005/8/layout/lProcess2"/>
    <dgm:cxn modelId="{9D374976-874B-4BBD-A215-7FFED5ADD6BF}" srcId="{2C437C88-B885-4E5C-9846-ABB62EE147DF}" destId="{15007444-33B6-457F-9592-55AF0DD60E93}" srcOrd="0" destOrd="0" parTransId="{F0A148EF-66DC-462C-8BBD-DF734ACC3167}" sibTransId="{D012216A-A77C-4642-AACD-1078F8112F6A}"/>
    <dgm:cxn modelId="{C1E2DD56-4164-4E1B-8229-953323369507}" srcId="{1302EA65-DE9D-437A-9419-DB9E91BF63B1}" destId="{BAAD8EBF-0E43-4399-81C9-C76847C84146}" srcOrd="2" destOrd="0" parTransId="{2B3A8E6B-6F0B-4F67-860C-408E216ACB06}" sibTransId="{19D1BA7E-5638-4F9C-BF40-26EE1041690E}"/>
    <dgm:cxn modelId="{0CED327B-497F-46EE-977C-D6B9110F1853}" srcId="{1302EA65-DE9D-437A-9419-DB9E91BF63B1}" destId="{B3FECFDF-E759-454C-A055-33EC3684EB09}" srcOrd="0" destOrd="0" parTransId="{D85FAB29-CAF2-4A9F-88ED-B46632CE0D9D}" sibTransId="{B104B287-C50B-4057-A9BB-0096FBE17A7F}"/>
    <dgm:cxn modelId="{4C0D5B8A-5EC4-4301-92B3-10B0B97E435E}" type="presOf" srcId="{FF19949E-98AE-4074-AC0D-50289F5F8B4C}" destId="{088D8598-6C32-46DC-81F1-D91E9D423790}" srcOrd="0" destOrd="0" presId="urn:microsoft.com/office/officeart/2005/8/layout/lProcess2"/>
    <dgm:cxn modelId="{60FB2491-469B-4D8B-B870-76D8FF0A533E}" type="presOf" srcId="{7F55BD09-D004-4E21-BC8B-D15EBD1D53E9}" destId="{52A13001-E711-426A-9EA9-103E8AA14FBC}" srcOrd="0" destOrd="0" presId="urn:microsoft.com/office/officeart/2005/8/layout/lProcess2"/>
    <dgm:cxn modelId="{C3069591-2C99-4796-A162-975DEB66CBE0}" srcId="{2C437C88-B885-4E5C-9846-ABB62EE147DF}" destId="{530B939F-88D6-496D-935A-2420294C5BBF}" srcOrd="1" destOrd="0" parTransId="{A4E61403-BF57-4693-B83F-5C991DF22AED}" sibTransId="{4D34B6D1-AD75-4DB2-8228-85ED7C35636B}"/>
    <dgm:cxn modelId="{B639F7B9-43DD-4462-ACA8-6FB4775C5C29}" type="presOf" srcId="{1302EA65-DE9D-437A-9419-DB9E91BF63B1}" destId="{560B6F82-8A72-4667-B5F9-AEAF42FF152E}" srcOrd="1" destOrd="0" presId="urn:microsoft.com/office/officeart/2005/8/layout/lProcess2"/>
    <dgm:cxn modelId="{7B99F4C5-B7EC-4E88-8920-578F57F8FDE2}" srcId="{7F55BD09-D004-4E21-BC8B-D15EBD1D53E9}" destId="{1302EA65-DE9D-437A-9419-DB9E91BF63B1}" srcOrd="1" destOrd="0" parTransId="{3A0D2413-843F-48EE-91F0-0753AD27C3ED}" sibTransId="{8265A6A5-CE6C-4364-8A17-9B48F819D0CA}"/>
    <dgm:cxn modelId="{03BDFADE-2770-478C-BE99-BF51074D000D}" type="presOf" srcId="{15007444-33B6-457F-9592-55AF0DD60E93}" destId="{70A30863-6545-4FFC-BDE6-EF31211E2080}" srcOrd="0" destOrd="0" presId="urn:microsoft.com/office/officeart/2005/8/layout/lProcess2"/>
    <dgm:cxn modelId="{A2D82CE9-3A4A-4C86-B6B2-686DE66BCF61}" type="presOf" srcId="{2C437C88-B885-4E5C-9846-ABB62EE147DF}" destId="{EBBF8A37-B68A-4051-84C2-7024E0D34C90}" srcOrd="1" destOrd="0" presId="urn:microsoft.com/office/officeart/2005/8/layout/lProcess2"/>
    <dgm:cxn modelId="{DD28C9F0-5CBF-4641-9AD1-AB45EE95F8DA}" type="presOf" srcId="{BAAD8EBF-0E43-4399-81C9-C76847C84146}" destId="{91F5E1CD-4429-47FB-9DE8-1B5FCFD42C0B}" srcOrd="0" destOrd="0" presId="urn:microsoft.com/office/officeart/2005/8/layout/lProcess2"/>
    <dgm:cxn modelId="{42015F7A-23A2-4A27-B687-F77F608EF506}" type="presParOf" srcId="{52A13001-E711-426A-9EA9-103E8AA14FBC}" destId="{F6A1A14E-4272-4458-9930-919904A8E667}" srcOrd="0" destOrd="0" presId="urn:microsoft.com/office/officeart/2005/8/layout/lProcess2"/>
    <dgm:cxn modelId="{5D4A6DB3-823E-4155-A5A3-1C59E71A9BB3}" type="presParOf" srcId="{F6A1A14E-4272-4458-9930-919904A8E667}" destId="{CD21AE1A-1CC3-46E8-8DC5-235371BAAF50}" srcOrd="0" destOrd="0" presId="urn:microsoft.com/office/officeart/2005/8/layout/lProcess2"/>
    <dgm:cxn modelId="{263F3D87-58F9-4059-A9E8-5A01B83D9348}" type="presParOf" srcId="{F6A1A14E-4272-4458-9930-919904A8E667}" destId="{EBBF8A37-B68A-4051-84C2-7024E0D34C90}" srcOrd="1" destOrd="0" presId="urn:microsoft.com/office/officeart/2005/8/layout/lProcess2"/>
    <dgm:cxn modelId="{DCC8E701-A561-46D4-874F-6EA605C8FE8E}" type="presParOf" srcId="{F6A1A14E-4272-4458-9930-919904A8E667}" destId="{0CE2C7C0-07E5-489B-AEA0-57C66FE1196F}" srcOrd="2" destOrd="0" presId="urn:microsoft.com/office/officeart/2005/8/layout/lProcess2"/>
    <dgm:cxn modelId="{6617A2B3-57F1-4145-BEFC-98DC9C1C05B1}" type="presParOf" srcId="{0CE2C7C0-07E5-489B-AEA0-57C66FE1196F}" destId="{627FE54B-FA61-4B9A-8686-E21ED2F860E9}" srcOrd="0" destOrd="0" presId="urn:microsoft.com/office/officeart/2005/8/layout/lProcess2"/>
    <dgm:cxn modelId="{79CF6C57-4403-48FB-8293-502BE26C18A2}" type="presParOf" srcId="{627FE54B-FA61-4B9A-8686-E21ED2F860E9}" destId="{70A30863-6545-4FFC-BDE6-EF31211E2080}" srcOrd="0" destOrd="0" presId="urn:microsoft.com/office/officeart/2005/8/layout/lProcess2"/>
    <dgm:cxn modelId="{08665DCC-F5C2-4436-A130-BC2F60EA66E6}" type="presParOf" srcId="{627FE54B-FA61-4B9A-8686-E21ED2F860E9}" destId="{BCED3BB3-E97E-4C65-B373-798BBDDBAA68}" srcOrd="1" destOrd="0" presId="urn:microsoft.com/office/officeart/2005/8/layout/lProcess2"/>
    <dgm:cxn modelId="{AB350A88-BBF2-4B03-8734-5AFA87D19802}" type="presParOf" srcId="{627FE54B-FA61-4B9A-8686-E21ED2F860E9}" destId="{5A5E3088-2184-4E1F-9391-A6D9C1E11AD5}" srcOrd="2" destOrd="0" presId="urn:microsoft.com/office/officeart/2005/8/layout/lProcess2"/>
    <dgm:cxn modelId="{F02C7FFD-2ECB-405F-A3DD-525F4E4672D1}" type="presParOf" srcId="{627FE54B-FA61-4B9A-8686-E21ED2F860E9}" destId="{11CA870E-6635-4E37-9499-E87FBB2BF870}" srcOrd="3" destOrd="0" presId="urn:microsoft.com/office/officeart/2005/8/layout/lProcess2"/>
    <dgm:cxn modelId="{FBDD6B97-F7B2-4902-BB72-FF2A7439455E}" type="presParOf" srcId="{627FE54B-FA61-4B9A-8686-E21ED2F860E9}" destId="{088D8598-6C32-46DC-81F1-D91E9D423790}" srcOrd="4" destOrd="0" presId="urn:microsoft.com/office/officeart/2005/8/layout/lProcess2"/>
    <dgm:cxn modelId="{1BF48BDC-09FE-4E32-B718-9B07BADC1BCA}" type="presParOf" srcId="{627FE54B-FA61-4B9A-8686-E21ED2F860E9}" destId="{21C53CA1-4AD8-47F8-901A-845C11141F30}" srcOrd="5" destOrd="0" presId="urn:microsoft.com/office/officeart/2005/8/layout/lProcess2"/>
    <dgm:cxn modelId="{3A2C935E-3E77-4DF9-BAF9-503EE6A6E95E}" type="presParOf" srcId="{627FE54B-FA61-4B9A-8686-E21ED2F860E9}" destId="{49AC4674-2FDE-4D74-BEA6-06C9115C986D}" srcOrd="6" destOrd="0" presId="urn:microsoft.com/office/officeart/2005/8/layout/lProcess2"/>
    <dgm:cxn modelId="{ECE529E8-3626-488B-AE18-94D8A0CA130D}" type="presParOf" srcId="{52A13001-E711-426A-9EA9-103E8AA14FBC}" destId="{CBB51025-1254-4547-A07F-C03357793673}" srcOrd="1" destOrd="0" presId="urn:microsoft.com/office/officeart/2005/8/layout/lProcess2"/>
    <dgm:cxn modelId="{C15F1224-84FE-4062-90D3-A9710CCFE864}" type="presParOf" srcId="{52A13001-E711-426A-9EA9-103E8AA14FBC}" destId="{7E21FC51-A958-4FB4-BD4D-625E58A612B3}" srcOrd="2" destOrd="0" presId="urn:microsoft.com/office/officeart/2005/8/layout/lProcess2"/>
    <dgm:cxn modelId="{8AF1AEDF-B78E-4F19-B4DF-9B9C354051FE}" type="presParOf" srcId="{7E21FC51-A958-4FB4-BD4D-625E58A612B3}" destId="{866F523C-78A2-4318-BA8F-19FC57DFB491}" srcOrd="0" destOrd="0" presId="urn:microsoft.com/office/officeart/2005/8/layout/lProcess2"/>
    <dgm:cxn modelId="{486AB9DC-ACF5-4B3A-B304-B3CC55759D7A}" type="presParOf" srcId="{7E21FC51-A958-4FB4-BD4D-625E58A612B3}" destId="{560B6F82-8A72-4667-B5F9-AEAF42FF152E}" srcOrd="1" destOrd="0" presId="urn:microsoft.com/office/officeart/2005/8/layout/lProcess2"/>
    <dgm:cxn modelId="{305A6BEB-275C-4D8B-86D3-0D031CAB6AB2}" type="presParOf" srcId="{7E21FC51-A958-4FB4-BD4D-625E58A612B3}" destId="{D6A98F71-CE55-4B79-B176-A66A470F6E73}" srcOrd="2" destOrd="0" presId="urn:microsoft.com/office/officeart/2005/8/layout/lProcess2"/>
    <dgm:cxn modelId="{A5A6B139-E9F7-4A14-819A-3C2769A90A76}" type="presParOf" srcId="{D6A98F71-CE55-4B79-B176-A66A470F6E73}" destId="{02FD5CF5-7B94-4919-812B-800322361EAF}" srcOrd="0" destOrd="0" presId="urn:microsoft.com/office/officeart/2005/8/layout/lProcess2"/>
    <dgm:cxn modelId="{107448A1-4823-47E3-918A-DDB5498A6D95}" type="presParOf" srcId="{02FD5CF5-7B94-4919-812B-800322361EAF}" destId="{377B29EC-BE6A-4E58-93E6-654D834E3B47}" srcOrd="0" destOrd="0" presId="urn:microsoft.com/office/officeart/2005/8/layout/lProcess2"/>
    <dgm:cxn modelId="{4D3BBCE4-B165-4A27-8C93-E4CBFC74094B}" type="presParOf" srcId="{02FD5CF5-7B94-4919-812B-800322361EAF}" destId="{C15D8686-E69B-4F53-8EAA-CA0FA0A54896}" srcOrd="1" destOrd="0" presId="urn:microsoft.com/office/officeart/2005/8/layout/lProcess2"/>
    <dgm:cxn modelId="{FA375EC9-5819-4667-A865-C863E06FD2B2}" type="presParOf" srcId="{02FD5CF5-7B94-4919-812B-800322361EAF}" destId="{9677E5E9-BF12-470E-A9F2-808953EEA57F}" srcOrd="2" destOrd="0" presId="urn:microsoft.com/office/officeart/2005/8/layout/lProcess2"/>
    <dgm:cxn modelId="{E59F8CEE-D760-4AB7-A95F-8A0D5EC9274D}" type="presParOf" srcId="{02FD5CF5-7B94-4919-812B-800322361EAF}" destId="{DA920A98-2931-410C-9186-0E244F9CBC73}" srcOrd="3" destOrd="0" presId="urn:microsoft.com/office/officeart/2005/8/layout/lProcess2"/>
    <dgm:cxn modelId="{C2D0DD9A-EA0C-41A2-AFCA-342DA5324489}" type="presParOf" srcId="{02FD5CF5-7B94-4919-812B-800322361EAF}" destId="{91F5E1CD-4429-47FB-9DE8-1B5FCFD42C0B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55BD09-D004-4E21-BC8B-D15EBD1D53E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007444-33B6-457F-9592-55AF0DD60E9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상품등록</a:t>
          </a:r>
        </a:p>
      </dgm:t>
    </dgm:pt>
    <dgm:pt modelId="{F0A148EF-66DC-462C-8BBD-DF734ACC3167}" type="par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D012216A-A77C-4642-AACD-1078F8112F6A}" type="sib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0F4DFA86-61C2-4550-AC25-F51F96B98106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삭제</a:t>
          </a:r>
        </a:p>
      </dgm:t>
    </dgm:pt>
    <dgm:pt modelId="{19DB8069-F91A-48BF-91AC-BBEB1F72A963}" type="par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B89A52F-F903-4E36-BF77-4DEC8ABEE9DB}" type="sib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C437C88-B885-4E5C-9846-ABB62EE147DF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상품관리</a:t>
          </a:r>
        </a:p>
      </dgm:t>
    </dgm:pt>
    <dgm:pt modelId="{597B6747-400B-4C6A-90DD-1D6F0D0E4BE7}" type="par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0EFEB947-21BE-4278-96B3-A5CB95F1C7B1}" type="sib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FF19949E-98AE-4074-AC0D-50289F5F8B4C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입고</a:t>
          </a:r>
        </a:p>
      </dgm:t>
    </dgm:pt>
    <dgm:pt modelId="{2DED9666-03E6-4168-A779-5B02146B85E5}" type="par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018C419E-4669-4F51-BF82-DA36B3E1AD5D}" type="sib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1302EA65-DE9D-437A-9419-DB9E91BF63B1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기타관리</a:t>
          </a:r>
        </a:p>
      </dgm:t>
    </dgm:pt>
    <dgm:pt modelId="{8265A6A5-CE6C-4364-8A17-9B48F819D0CA}" type="sib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3A0D2413-843F-48EE-91F0-0753AD27C3ED}" type="par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B3FECFDF-E759-454C-A055-33EC3684EB0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문의목록 </a:t>
          </a:r>
          <a:endParaRPr lang="en-US" altLang="ko-KR" sz="100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확인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B104B287-C50B-4057-A9BB-0096FBE17A7F}" type="sib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D85FAB29-CAF2-4A9F-88ED-B46632CE0D9D}" type="par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4CADD4EE-ABAC-4F0E-BB9E-4C9A7FFA1C71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답변</a:t>
          </a:r>
        </a:p>
      </dgm:t>
    </dgm:pt>
    <dgm:pt modelId="{C01395B9-A522-40DF-9530-FAFB33DD10B3}" type="sib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A83D8717-9BDF-4DF2-9B47-71BF63EE42DF}" type="par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421A9495-1488-4BEB-B963-134894F8387B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송장 등록</a:t>
          </a:r>
        </a:p>
      </dgm:t>
    </dgm:pt>
    <dgm:pt modelId="{017B1BA9-1420-4B5D-AF9D-A5E822C2B0DC}" type="parTrans" cxnId="{C00A445E-21A6-4D3E-B823-0705481D146D}">
      <dgm:prSet/>
      <dgm:spPr/>
      <dgm:t>
        <a:bodyPr/>
        <a:lstStyle/>
        <a:p>
          <a:pPr latinLnBrk="1"/>
          <a:endParaRPr lang="ko-KR" altLang="en-US"/>
        </a:p>
      </dgm:t>
    </dgm:pt>
    <dgm:pt modelId="{BA29B781-055C-46EF-9A20-376303AF1116}" type="sibTrans" cxnId="{C00A445E-21A6-4D3E-B823-0705481D146D}">
      <dgm:prSet/>
      <dgm:spPr/>
      <dgm:t>
        <a:bodyPr/>
        <a:lstStyle/>
        <a:p>
          <a:pPr latinLnBrk="1"/>
          <a:endParaRPr lang="ko-KR" altLang="en-US"/>
        </a:p>
      </dgm:t>
    </dgm:pt>
    <dgm:pt modelId="{61E1A081-58CA-4FEE-A59A-3B7EDDE3B27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주문목록 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확인</a:t>
          </a:r>
        </a:p>
      </dgm:t>
    </dgm:pt>
    <dgm:pt modelId="{EBDFCBA2-D4F3-4F98-A5D5-84647DDDE9DB}" type="parTrans" cxnId="{7703E6FB-0153-41B2-838B-281C48D0E1D5}">
      <dgm:prSet/>
      <dgm:spPr/>
      <dgm:t>
        <a:bodyPr/>
        <a:lstStyle/>
        <a:p>
          <a:pPr latinLnBrk="1"/>
          <a:endParaRPr lang="ko-KR" altLang="en-US"/>
        </a:p>
      </dgm:t>
    </dgm:pt>
    <dgm:pt modelId="{24F3C832-13C8-472C-8BAD-B46A0ABAB0FD}" type="sibTrans" cxnId="{7703E6FB-0153-41B2-838B-281C48D0E1D5}">
      <dgm:prSet/>
      <dgm:spPr/>
      <dgm:t>
        <a:bodyPr/>
        <a:lstStyle/>
        <a:p>
          <a:pPr latinLnBrk="1"/>
          <a:endParaRPr lang="ko-KR" altLang="en-US"/>
        </a:p>
      </dgm:t>
    </dgm:pt>
    <dgm:pt modelId="{911B36F1-416F-463F-8081-97152CE43C2B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매출동향 </a:t>
          </a:r>
          <a:endParaRPr lang="en-US" altLang="ko-KR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확인</a:t>
          </a:r>
        </a:p>
      </dgm:t>
    </dgm:pt>
    <dgm:pt modelId="{641B1165-3B75-4142-8B46-147B93F58676}" type="parTrans" cxnId="{ECFBF9D9-6800-42CF-95BF-A54BCF8EED15}">
      <dgm:prSet/>
      <dgm:spPr/>
      <dgm:t>
        <a:bodyPr/>
        <a:lstStyle/>
        <a:p>
          <a:pPr latinLnBrk="1"/>
          <a:endParaRPr lang="ko-KR" altLang="en-US"/>
        </a:p>
      </dgm:t>
    </dgm:pt>
    <dgm:pt modelId="{66C3119A-287D-4AEA-BB96-44B4D7D402AF}" type="sibTrans" cxnId="{ECFBF9D9-6800-42CF-95BF-A54BCF8EED15}">
      <dgm:prSet/>
      <dgm:spPr/>
      <dgm:t>
        <a:bodyPr/>
        <a:lstStyle/>
        <a:p>
          <a:pPr latinLnBrk="1"/>
          <a:endParaRPr lang="ko-KR" altLang="en-US"/>
        </a:p>
      </dgm:t>
    </dgm:pt>
    <dgm:pt modelId="{52A13001-E711-426A-9EA9-103E8AA14FBC}" type="pres">
      <dgm:prSet presAssocID="{7F55BD09-D004-4E21-BC8B-D15EBD1D53E9}" presName="theList" presStyleCnt="0">
        <dgm:presLayoutVars>
          <dgm:dir/>
          <dgm:animLvl val="lvl"/>
          <dgm:resizeHandles val="exact"/>
        </dgm:presLayoutVars>
      </dgm:prSet>
      <dgm:spPr/>
    </dgm:pt>
    <dgm:pt modelId="{F6A1A14E-4272-4458-9930-919904A8E667}" type="pres">
      <dgm:prSet presAssocID="{2C437C88-B885-4E5C-9846-ABB62EE147DF}" presName="compNode" presStyleCnt="0"/>
      <dgm:spPr/>
    </dgm:pt>
    <dgm:pt modelId="{CD21AE1A-1CC3-46E8-8DC5-235371BAAF50}" type="pres">
      <dgm:prSet presAssocID="{2C437C88-B885-4E5C-9846-ABB62EE147DF}" presName="aNode" presStyleLbl="bgShp" presStyleIdx="0" presStyleCnt="2"/>
      <dgm:spPr/>
    </dgm:pt>
    <dgm:pt modelId="{EBBF8A37-B68A-4051-84C2-7024E0D34C90}" type="pres">
      <dgm:prSet presAssocID="{2C437C88-B885-4E5C-9846-ABB62EE147DF}" presName="textNode" presStyleLbl="bgShp" presStyleIdx="0" presStyleCnt="2"/>
      <dgm:spPr/>
    </dgm:pt>
    <dgm:pt modelId="{0CE2C7C0-07E5-489B-AEA0-57C66FE1196F}" type="pres">
      <dgm:prSet presAssocID="{2C437C88-B885-4E5C-9846-ABB62EE147DF}" presName="compChildNode" presStyleCnt="0"/>
      <dgm:spPr/>
    </dgm:pt>
    <dgm:pt modelId="{627FE54B-FA61-4B9A-8686-E21ED2F860E9}" type="pres">
      <dgm:prSet presAssocID="{2C437C88-B885-4E5C-9846-ABB62EE147DF}" presName="theInnerList" presStyleCnt="0"/>
      <dgm:spPr/>
    </dgm:pt>
    <dgm:pt modelId="{70A30863-6545-4FFC-BDE6-EF31211E2080}" type="pres">
      <dgm:prSet presAssocID="{15007444-33B6-457F-9592-55AF0DD60E93}" presName="childNode" presStyleLbl="node1" presStyleIdx="0" presStyleCnt="8">
        <dgm:presLayoutVars>
          <dgm:bulletEnabled val="1"/>
        </dgm:presLayoutVars>
      </dgm:prSet>
      <dgm:spPr/>
    </dgm:pt>
    <dgm:pt modelId="{BCED3BB3-E97E-4C65-B373-798BBDDBAA68}" type="pres">
      <dgm:prSet presAssocID="{15007444-33B6-457F-9592-55AF0DD60E93}" presName="aSpace2" presStyleCnt="0"/>
      <dgm:spPr/>
    </dgm:pt>
    <dgm:pt modelId="{088D8598-6C32-46DC-81F1-D91E9D423790}" type="pres">
      <dgm:prSet presAssocID="{FF19949E-98AE-4074-AC0D-50289F5F8B4C}" presName="childNode" presStyleLbl="node1" presStyleIdx="1" presStyleCnt="8">
        <dgm:presLayoutVars>
          <dgm:bulletEnabled val="1"/>
        </dgm:presLayoutVars>
      </dgm:prSet>
      <dgm:spPr/>
    </dgm:pt>
    <dgm:pt modelId="{21C53CA1-4AD8-47F8-901A-845C11141F30}" type="pres">
      <dgm:prSet presAssocID="{FF19949E-98AE-4074-AC0D-50289F5F8B4C}" presName="aSpace2" presStyleCnt="0"/>
      <dgm:spPr/>
    </dgm:pt>
    <dgm:pt modelId="{49AC4674-2FDE-4D74-BEA6-06C9115C986D}" type="pres">
      <dgm:prSet presAssocID="{0F4DFA86-61C2-4550-AC25-F51F96B98106}" presName="childNode" presStyleLbl="node1" presStyleIdx="2" presStyleCnt="8">
        <dgm:presLayoutVars>
          <dgm:bulletEnabled val="1"/>
        </dgm:presLayoutVars>
      </dgm:prSet>
      <dgm:spPr/>
    </dgm:pt>
    <dgm:pt modelId="{23CCE8C0-D1F9-43A3-AEDE-010A67F3981F}" type="pres">
      <dgm:prSet presAssocID="{0F4DFA86-61C2-4550-AC25-F51F96B98106}" presName="aSpace2" presStyleCnt="0"/>
      <dgm:spPr/>
    </dgm:pt>
    <dgm:pt modelId="{D86F7351-0B53-42B5-9579-5F3F388E7636}" type="pres">
      <dgm:prSet presAssocID="{61E1A081-58CA-4FEE-A59A-3B7EDDE3B273}" presName="childNode" presStyleLbl="node1" presStyleIdx="3" presStyleCnt="8">
        <dgm:presLayoutVars>
          <dgm:bulletEnabled val="1"/>
        </dgm:presLayoutVars>
      </dgm:prSet>
      <dgm:spPr/>
    </dgm:pt>
    <dgm:pt modelId="{CCD8F87D-5A4C-411A-9AA6-7469A603C60F}" type="pres">
      <dgm:prSet presAssocID="{61E1A081-58CA-4FEE-A59A-3B7EDDE3B273}" presName="aSpace2" presStyleCnt="0"/>
      <dgm:spPr/>
    </dgm:pt>
    <dgm:pt modelId="{4075F340-EE7E-437E-921B-8BB7D2DF00A2}" type="pres">
      <dgm:prSet presAssocID="{421A9495-1488-4BEB-B963-134894F8387B}" presName="childNode" presStyleLbl="node1" presStyleIdx="4" presStyleCnt="8">
        <dgm:presLayoutVars>
          <dgm:bulletEnabled val="1"/>
        </dgm:presLayoutVars>
      </dgm:prSet>
      <dgm:spPr/>
    </dgm:pt>
    <dgm:pt modelId="{CBB51025-1254-4547-A07F-C03357793673}" type="pres">
      <dgm:prSet presAssocID="{2C437C88-B885-4E5C-9846-ABB62EE147DF}" presName="aSpace" presStyleCnt="0"/>
      <dgm:spPr/>
    </dgm:pt>
    <dgm:pt modelId="{7E21FC51-A958-4FB4-BD4D-625E58A612B3}" type="pres">
      <dgm:prSet presAssocID="{1302EA65-DE9D-437A-9419-DB9E91BF63B1}" presName="compNode" presStyleCnt="0"/>
      <dgm:spPr/>
    </dgm:pt>
    <dgm:pt modelId="{866F523C-78A2-4318-BA8F-19FC57DFB491}" type="pres">
      <dgm:prSet presAssocID="{1302EA65-DE9D-437A-9419-DB9E91BF63B1}" presName="aNode" presStyleLbl="bgShp" presStyleIdx="1" presStyleCnt="2"/>
      <dgm:spPr/>
    </dgm:pt>
    <dgm:pt modelId="{560B6F82-8A72-4667-B5F9-AEAF42FF152E}" type="pres">
      <dgm:prSet presAssocID="{1302EA65-DE9D-437A-9419-DB9E91BF63B1}" presName="textNode" presStyleLbl="bgShp" presStyleIdx="1" presStyleCnt="2"/>
      <dgm:spPr/>
    </dgm:pt>
    <dgm:pt modelId="{D6A98F71-CE55-4B79-B176-A66A470F6E73}" type="pres">
      <dgm:prSet presAssocID="{1302EA65-DE9D-437A-9419-DB9E91BF63B1}" presName="compChildNode" presStyleCnt="0"/>
      <dgm:spPr/>
    </dgm:pt>
    <dgm:pt modelId="{02FD5CF5-7B94-4919-812B-800322361EAF}" type="pres">
      <dgm:prSet presAssocID="{1302EA65-DE9D-437A-9419-DB9E91BF63B1}" presName="theInnerList" presStyleCnt="0"/>
      <dgm:spPr/>
    </dgm:pt>
    <dgm:pt modelId="{377B29EC-BE6A-4E58-93E6-654D834E3B47}" type="pres">
      <dgm:prSet presAssocID="{B3FECFDF-E759-454C-A055-33EC3684EB09}" presName="childNode" presStyleLbl="node1" presStyleIdx="5" presStyleCnt="8">
        <dgm:presLayoutVars>
          <dgm:bulletEnabled val="1"/>
        </dgm:presLayoutVars>
      </dgm:prSet>
      <dgm:spPr/>
    </dgm:pt>
    <dgm:pt modelId="{C15D8686-E69B-4F53-8EAA-CA0FA0A54896}" type="pres">
      <dgm:prSet presAssocID="{B3FECFDF-E759-454C-A055-33EC3684EB09}" presName="aSpace2" presStyleCnt="0"/>
      <dgm:spPr/>
    </dgm:pt>
    <dgm:pt modelId="{9677E5E9-BF12-470E-A9F2-808953EEA57F}" type="pres">
      <dgm:prSet presAssocID="{4CADD4EE-ABAC-4F0E-BB9E-4C9A7FFA1C71}" presName="childNode" presStyleLbl="node1" presStyleIdx="6" presStyleCnt="8">
        <dgm:presLayoutVars>
          <dgm:bulletEnabled val="1"/>
        </dgm:presLayoutVars>
      </dgm:prSet>
      <dgm:spPr/>
    </dgm:pt>
    <dgm:pt modelId="{0ECEF298-E797-436D-9CD1-E68E430440F6}" type="pres">
      <dgm:prSet presAssocID="{4CADD4EE-ABAC-4F0E-BB9E-4C9A7FFA1C71}" presName="aSpace2" presStyleCnt="0"/>
      <dgm:spPr/>
    </dgm:pt>
    <dgm:pt modelId="{9B7F42FF-B508-4DC0-AC89-65EA01D00F56}" type="pres">
      <dgm:prSet presAssocID="{911B36F1-416F-463F-8081-97152CE43C2B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E28B890F-64BC-43AE-8B14-158D6CE19A66}" srcId="{7F55BD09-D004-4E21-BC8B-D15EBD1D53E9}" destId="{2C437C88-B885-4E5C-9846-ABB62EE147DF}" srcOrd="0" destOrd="0" parTransId="{597B6747-400B-4C6A-90DD-1D6F0D0E4BE7}" sibTransId="{0EFEB947-21BE-4278-96B3-A5CB95F1C7B1}"/>
    <dgm:cxn modelId="{18230226-FAB9-44DB-9916-DB35BDAB179F}" srcId="{2C437C88-B885-4E5C-9846-ABB62EE147DF}" destId="{FF19949E-98AE-4074-AC0D-50289F5F8B4C}" srcOrd="1" destOrd="0" parTransId="{2DED9666-03E6-4168-A779-5B02146B85E5}" sibTransId="{018C419E-4669-4F51-BF82-DA36B3E1AD5D}"/>
    <dgm:cxn modelId="{A575A439-A690-497F-81B5-A3C07ED4D77B}" type="presOf" srcId="{1302EA65-DE9D-437A-9419-DB9E91BF63B1}" destId="{866F523C-78A2-4318-BA8F-19FC57DFB491}" srcOrd="0" destOrd="0" presId="urn:microsoft.com/office/officeart/2005/8/layout/lProcess2"/>
    <dgm:cxn modelId="{1D10973D-299C-47F7-8BB9-B0BEE46DC02B}" type="presOf" srcId="{421A9495-1488-4BEB-B963-134894F8387B}" destId="{4075F340-EE7E-437E-921B-8BB7D2DF00A2}" srcOrd="0" destOrd="0" presId="urn:microsoft.com/office/officeart/2005/8/layout/lProcess2"/>
    <dgm:cxn modelId="{C00A445E-21A6-4D3E-B823-0705481D146D}" srcId="{2C437C88-B885-4E5C-9846-ABB62EE147DF}" destId="{421A9495-1488-4BEB-B963-134894F8387B}" srcOrd="4" destOrd="0" parTransId="{017B1BA9-1420-4B5D-AF9D-A5E822C2B0DC}" sibTransId="{BA29B781-055C-46EF-9A20-376303AF1116}"/>
    <dgm:cxn modelId="{64E91745-6374-4B23-B289-52CF4ED4D8B2}" type="presOf" srcId="{2C437C88-B885-4E5C-9846-ABB62EE147DF}" destId="{CD21AE1A-1CC3-46E8-8DC5-235371BAAF50}" srcOrd="0" destOrd="0" presId="urn:microsoft.com/office/officeart/2005/8/layout/lProcess2"/>
    <dgm:cxn modelId="{263B8467-1B62-4FE8-B1C6-55CF78DB9024}" srcId="{2C437C88-B885-4E5C-9846-ABB62EE147DF}" destId="{0F4DFA86-61C2-4550-AC25-F51F96B98106}" srcOrd="2" destOrd="0" parTransId="{19DB8069-F91A-48BF-91AC-BBEB1F72A963}" sibTransId="{2B89A52F-F903-4E36-BF77-4DEC8ABEE9DB}"/>
    <dgm:cxn modelId="{F1858949-3A46-466D-BA47-75E0B1159B50}" srcId="{1302EA65-DE9D-437A-9419-DB9E91BF63B1}" destId="{4CADD4EE-ABAC-4F0E-BB9E-4C9A7FFA1C71}" srcOrd="1" destOrd="0" parTransId="{A83D8717-9BDF-4DF2-9B47-71BF63EE42DF}" sibTransId="{C01395B9-A522-40DF-9530-FAFB33DD10B3}"/>
    <dgm:cxn modelId="{9C48C269-74C3-4963-A58A-6741DBF37865}" type="presOf" srcId="{B3FECFDF-E759-454C-A055-33EC3684EB09}" destId="{377B29EC-BE6A-4E58-93E6-654D834E3B47}" srcOrd="0" destOrd="0" presId="urn:microsoft.com/office/officeart/2005/8/layout/lProcess2"/>
    <dgm:cxn modelId="{1454FB6B-B828-4262-96B9-60E7ADF5ADAD}" type="presOf" srcId="{4CADD4EE-ABAC-4F0E-BB9E-4C9A7FFA1C71}" destId="{9677E5E9-BF12-470E-A9F2-808953EEA57F}" srcOrd="0" destOrd="0" presId="urn:microsoft.com/office/officeart/2005/8/layout/lProcess2"/>
    <dgm:cxn modelId="{6AE9F974-6A02-432E-97E8-3C89774BB7E6}" type="presOf" srcId="{0F4DFA86-61C2-4550-AC25-F51F96B98106}" destId="{49AC4674-2FDE-4D74-BEA6-06C9115C986D}" srcOrd="0" destOrd="0" presId="urn:microsoft.com/office/officeart/2005/8/layout/lProcess2"/>
    <dgm:cxn modelId="{9D374976-874B-4BBD-A215-7FFED5ADD6BF}" srcId="{2C437C88-B885-4E5C-9846-ABB62EE147DF}" destId="{15007444-33B6-457F-9592-55AF0DD60E93}" srcOrd="0" destOrd="0" parTransId="{F0A148EF-66DC-462C-8BBD-DF734ACC3167}" sibTransId="{D012216A-A77C-4642-AACD-1078F8112F6A}"/>
    <dgm:cxn modelId="{0CED327B-497F-46EE-977C-D6B9110F1853}" srcId="{1302EA65-DE9D-437A-9419-DB9E91BF63B1}" destId="{B3FECFDF-E759-454C-A055-33EC3684EB09}" srcOrd="0" destOrd="0" parTransId="{D85FAB29-CAF2-4A9F-88ED-B46632CE0D9D}" sibTransId="{B104B287-C50B-4057-A9BB-0096FBE17A7F}"/>
    <dgm:cxn modelId="{4C0D5B8A-5EC4-4301-92B3-10B0B97E435E}" type="presOf" srcId="{FF19949E-98AE-4074-AC0D-50289F5F8B4C}" destId="{088D8598-6C32-46DC-81F1-D91E9D423790}" srcOrd="0" destOrd="0" presId="urn:microsoft.com/office/officeart/2005/8/layout/lProcess2"/>
    <dgm:cxn modelId="{F69BB58E-97C6-4735-BC17-28F7E9CB5320}" type="presOf" srcId="{61E1A081-58CA-4FEE-A59A-3B7EDDE3B273}" destId="{D86F7351-0B53-42B5-9579-5F3F388E7636}" srcOrd="0" destOrd="0" presId="urn:microsoft.com/office/officeart/2005/8/layout/lProcess2"/>
    <dgm:cxn modelId="{4336DA90-CCEE-4A86-9514-A02030EF55F7}" type="presOf" srcId="{911B36F1-416F-463F-8081-97152CE43C2B}" destId="{9B7F42FF-B508-4DC0-AC89-65EA01D00F56}" srcOrd="0" destOrd="0" presId="urn:microsoft.com/office/officeart/2005/8/layout/lProcess2"/>
    <dgm:cxn modelId="{60FB2491-469B-4D8B-B870-76D8FF0A533E}" type="presOf" srcId="{7F55BD09-D004-4E21-BC8B-D15EBD1D53E9}" destId="{52A13001-E711-426A-9EA9-103E8AA14FBC}" srcOrd="0" destOrd="0" presId="urn:microsoft.com/office/officeart/2005/8/layout/lProcess2"/>
    <dgm:cxn modelId="{B639F7B9-43DD-4462-ACA8-6FB4775C5C29}" type="presOf" srcId="{1302EA65-DE9D-437A-9419-DB9E91BF63B1}" destId="{560B6F82-8A72-4667-B5F9-AEAF42FF152E}" srcOrd="1" destOrd="0" presId="urn:microsoft.com/office/officeart/2005/8/layout/lProcess2"/>
    <dgm:cxn modelId="{7B99F4C5-B7EC-4E88-8920-578F57F8FDE2}" srcId="{7F55BD09-D004-4E21-BC8B-D15EBD1D53E9}" destId="{1302EA65-DE9D-437A-9419-DB9E91BF63B1}" srcOrd="1" destOrd="0" parTransId="{3A0D2413-843F-48EE-91F0-0753AD27C3ED}" sibTransId="{8265A6A5-CE6C-4364-8A17-9B48F819D0CA}"/>
    <dgm:cxn modelId="{ECFBF9D9-6800-42CF-95BF-A54BCF8EED15}" srcId="{1302EA65-DE9D-437A-9419-DB9E91BF63B1}" destId="{911B36F1-416F-463F-8081-97152CE43C2B}" srcOrd="2" destOrd="0" parTransId="{641B1165-3B75-4142-8B46-147B93F58676}" sibTransId="{66C3119A-287D-4AEA-BB96-44B4D7D402AF}"/>
    <dgm:cxn modelId="{03BDFADE-2770-478C-BE99-BF51074D000D}" type="presOf" srcId="{15007444-33B6-457F-9592-55AF0DD60E93}" destId="{70A30863-6545-4FFC-BDE6-EF31211E2080}" srcOrd="0" destOrd="0" presId="urn:microsoft.com/office/officeart/2005/8/layout/lProcess2"/>
    <dgm:cxn modelId="{A2D82CE9-3A4A-4C86-B6B2-686DE66BCF61}" type="presOf" srcId="{2C437C88-B885-4E5C-9846-ABB62EE147DF}" destId="{EBBF8A37-B68A-4051-84C2-7024E0D34C90}" srcOrd="1" destOrd="0" presId="urn:microsoft.com/office/officeart/2005/8/layout/lProcess2"/>
    <dgm:cxn modelId="{7703E6FB-0153-41B2-838B-281C48D0E1D5}" srcId="{2C437C88-B885-4E5C-9846-ABB62EE147DF}" destId="{61E1A081-58CA-4FEE-A59A-3B7EDDE3B273}" srcOrd="3" destOrd="0" parTransId="{EBDFCBA2-D4F3-4F98-A5D5-84647DDDE9DB}" sibTransId="{24F3C832-13C8-472C-8BAD-B46A0ABAB0FD}"/>
    <dgm:cxn modelId="{42015F7A-23A2-4A27-B687-F77F608EF506}" type="presParOf" srcId="{52A13001-E711-426A-9EA9-103E8AA14FBC}" destId="{F6A1A14E-4272-4458-9930-919904A8E667}" srcOrd="0" destOrd="0" presId="urn:microsoft.com/office/officeart/2005/8/layout/lProcess2"/>
    <dgm:cxn modelId="{5D4A6DB3-823E-4155-A5A3-1C59E71A9BB3}" type="presParOf" srcId="{F6A1A14E-4272-4458-9930-919904A8E667}" destId="{CD21AE1A-1CC3-46E8-8DC5-235371BAAF50}" srcOrd="0" destOrd="0" presId="urn:microsoft.com/office/officeart/2005/8/layout/lProcess2"/>
    <dgm:cxn modelId="{263F3D87-58F9-4059-A9E8-5A01B83D9348}" type="presParOf" srcId="{F6A1A14E-4272-4458-9930-919904A8E667}" destId="{EBBF8A37-B68A-4051-84C2-7024E0D34C90}" srcOrd="1" destOrd="0" presId="urn:microsoft.com/office/officeart/2005/8/layout/lProcess2"/>
    <dgm:cxn modelId="{DCC8E701-A561-46D4-874F-6EA605C8FE8E}" type="presParOf" srcId="{F6A1A14E-4272-4458-9930-919904A8E667}" destId="{0CE2C7C0-07E5-489B-AEA0-57C66FE1196F}" srcOrd="2" destOrd="0" presId="urn:microsoft.com/office/officeart/2005/8/layout/lProcess2"/>
    <dgm:cxn modelId="{6617A2B3-57F1-4145-BEFC-98DC9C1C05B1}" type="presParOf" srcId="{0CE2C7C0-07E5-489B-AEA0-57C66FE1196F}" destId="{627FE54B-FA61-4B9A-8686-E21ED2F860E9}" srcOrd="0" destOrd="0" presId="urn:microsoft.com/office/officeart/2005/8/layout/lProcess2"/>
    <dgm:cxn modelId="{79CF6C57-4403-48FB-8293-502BE26C18A2}" type="presParOf" srcId="{627FE54B-FA61-4B9A-8686-E21ED2F860E9}" destId="{70A30863-6545-4FFC-BDE6-EF31211E2080}" srcOrd="0" destOrd="0" presId="urn:microsoft.com/office/officeart/2005/8/layout/lProcess2"/>
    <dgm:cxn modelId="{08665DCC-F5C2-4436-A130-BC2F60EA66E6}" type="presParOf" srcId="{627FE54B-FA61-4B9A-8686-E21ED2F860E9}" destId="{BCED3BB3-E97E-4C65-B373-798BBDDBAA68}" srcOrd="1" destOrd="0" presId="urn:microsoft.com/office/officeart/2005/8/layout/lProcess2"/>
    <dgm:cxn modelId="{FBDD6B97-F7B2-4902-BB72-FF2A7439455E}" type="presParOf" srcId="{627FE54B-FA61-4B9A-8686-E21ED2F860E9}" destId="{088D8598-6C32-46DC-81F1-D91E9D423790}" srcOrd="2" destOrd="0" presId="urn:microsoft.com/office/officeart/2005/8/layout/lProcess2"/>
    <dgm:cxn modelId="{1BF48BDC-09FE-4E32-B718-9B07BADC1BCA}" type="presParOf" srcId="{627FE54B-FA61-4B9A-8686-E21ED2F860E9}" destId="{21C53CA1-4AD8-47F8-901A-845C11141F30}" srcOrd="3" destOrd="0" presId="urn:microsoft.com/office/officeart/2005/8/layout/lProcess2"/>
    <dgm:cxn modelId="{3A2C935E-3E77-4DF9-BAF9-503EE6A6E95E}" type="presParOf" srcId="{627FE54B-FA61-4B9A-8686-E21ED2F860E9}" destId="{49AC4674-2FDE-4D74-BEA6-06C9115C986D}" srcOrd="4" destOrd="0" presId="urn:microsoft.com/office/officeart/2005/8/layout/lProcess2"/>
    <dgm:cxn modelId="{C5299A48-85F0-4D1F-B6E0-70F2F42CC5FF}" type="presParOf" srcId="{627FE54B-FA61-4B9A-8686-E21ED2F860E9}" destId="{23CCE8C0-D1F9-43A3-AEDE-010A67F3981F}" srcOrd="5" destOrd="0" presId="urn:microsoft.com/office/officeart/2005/8/layout/lProcess2"/>
    <dgm:cxn modelId="{BF9F9860-8B64-4F7C-A150-F7B2EEC36F99}" type="presParOf" srcId="{627FE54B-FA61-4B9A-8686-E21ED2F860E9}" destId="{D86F7351-0B53-42B5-9579-5F3F388E7636}" srcOrd="6" destOrd="0" presId="urn:microsoft.com/office/officeart/2005/8/layout/lProcess2"/>
    <dgm:cxn modelId="{CAD9BD95-26C8-46AF-85BE-241AA6958B8C}" type="presParOf" srcId="{627FE54B-FA61-4B9A-8686-E21ED2F860E9}" destId="{CCD8F87D-5A4C-411A-9AA6-7469A603C60F}" srcOrd="7" destOrd="0" presId="urn:microsoft.com/office/officeart/2005/8/layout/lProcess2"/>
    <dgm:cxn modelId="{1D3E108F-D404-4E44-80C0-320122DC6AAD}" type="presParOf" srcId="{627FE54B-FA61-4B9A-8686-E21ED2F860E9}" destId="{4075F340-EE7E-437E-921B-8BB7D2DF00A2}" srcOrd="8" destOrd="0" presId="urn:microsoft.com/office/officeart/2005/8/layout/lProcess2"/>
    <dgm:cxn modelId="{ECE529E8-3626-488B-AE18-94D8A0CA130D}" type="presParOf" srcId="{52A13001-E711-426A-9EA9-103E8AA14FBC}" destId="{CBB51025-1254-4547-A07F-C03357793673}" srcOrd="1" destOrd="0" presId="urn:microsoft.com/office/officeart/2005/8/layout/lProcess2"/>
    <dgm:cxn modelId="{C15F1224-84FE-4062-90D3-A9710CCFE864}" type="presParOf" srcId="{52A13001-E711-426A-9EA9-103E8AA14FBC}" destId="{7E21FC51-A958-4FB4-BD4D-625E58A612B3}" srcOrd="2" destOrd="0" presId="urn:microsoft.com/office/officeart/2005/8/layout/lProcess2"/>
    <dgm:cxn modelId="{8AF1AEDF-B78E-4F19-B4DF-9B9C354051FE}" type="presParOf" srcId="{7E21FC51-A958-4FB4-BD4D-625E58A612B3}" destId="{866F523C-78A2-4318-BA8F-19FC57DFB491}" srcOrd="0" destOrd="0" presId="urn:microsoft.com/office/officeart/2005/8/layout/lProcess2"/>
    <dgm:cxn modelId="{486AB9DC-ACF5-4B3A-B304-B3CC55759D7A}" type="presParOf" srcId="{7E21FC51-A958-4FB4-BD4D-625E58A612B3}" destId="{560B6F82-8A72-4667-B5F9-AEAF42FF152E}" srcOrd="1" destOrd="0" presId="urn:microsoft.com/office/officeart/2005/8/layout/lProcess2"/>
    <dgm:cxn modelId="{305A6BEB-275C-4D8B-86D3-0D031CAB6AB2}" type="presParOf" srcId="{7E21FC51-A958-4FB4-BD4D-625E58A612B3}" destId="{D6A98F71-CE55-4B79-B176-A66A470F6E73}" srcOrd="2" destOrd="0" presId="urn:microsoft.com/office/officeart/2005/8/layout/lProcess2"/>
    <dgm:cxn modelId="{A5A6B139-E9F7-4A14-819A-3C2769A90A76}" type="presParOf" srcId="{D6A98F71-CE55-4B79-B176-A66A470F6E73}" destId="{02FD5CF5-7B94-4919-812B-800322361EAF}" srcOrd="0" destOrd="0" presId="urn:microsoft.com/office/officeart/2005/8/layout/lProcess2"/>
    <dgm:cxn modelId="{107448A1-4823-47E3-918A-DDB5498A6D95}" type="presParOf" srcId="{02FD5CF5-7B94-4919-812B-800322361EAF}" destId="{377B29EC-BE6A-4E58-93E6-654D834E3B47}" srcOrd="0" destOrd="0" presId="urn:microsoft.com/office/officeart/2005/8/layout/lProcess2"/>
    <dgm:cxn modelId="{4D3BBCE4-B165-4A27-8C93-E4CBFC74094B}" type="presParOf" srcId="{02FD5CF5-7B94-4919-812B-800322361EAF}" destId="{C15D8686-E69B-4F53-8EAA-CA0FA0A54896}" srcOrd="1" destOrd="0" presId="urn:microsoft.com/office/officeart/2005/8/layout/lProcess2"/>
    <dgm:cxn modelId="{FA375EC9-5819-4667-A865-C863E06FD2B2}" type="presParOf" srcId="{02FD5CF5-7B94-4919-812B-800322361EAF}" destId="{9677E5E9-BF12-470E-A9F2-808953EEA57F}" srcOrd="2" destOrd="0" presId="urn:microsoft.com/office/officeart/2005/8/layout/lProcess2"/>
    <dgm:cxn modelId="{91B928F1-CFF5-42B5-A130-46A1D8905F46}" type="presParOf" srcId="{02FD5CF5-7B94-4919-812B-800322361EAF}" destId="{0ECEF298-E797-436D-9CD1-E68E430440F6}" srcOrd="3" destOrd="0" presId="urn:microsoft.com/office/officeart/2005/8/layout/lProcess2"/>
    <dgm:cxn modelId="{5C81D7D7-C991-4677-A524-EFF45D2F8E1F}" type="presParOf" srcId="{02FD5CF5-7B94-4919-812B-800322361EAF}" destId="{9B7F42FF-B508-4DC0-AC89-65EA01D00F56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55BD09-D004-4E21-BC8B-D15EBD1D53E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007444-33B6-457F-9592-55AF0DD60E9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텍스트</a:t>
          </a:r>
        </a:p>
      </dgm:t>
    </dgm:pt>
    <dgm:pt modelId="{F0A148EF-66DC-462C-8BBD-DF734ACC3167}" type="par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D012216A-A77C-4642-AACD-1078F8112F6A}" type="sib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2C437C88-B885-4E5C-9846-ABB62EE147DF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</a:t>
          </a:r>
        </a:p>
      </dgm:t>
    </dgm:pt>
    <dgm:pt modelId="{597B6747-400B-4C6A-90DD-1D6F0D0E4BE7}" type="par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0EFEB947-21BE-4278-96B3-A5CB95F1C7B1}" type="sib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FF19949E-98AE-4074-AC0D-50289F5F8B4C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이미지</a:t>
          </a:r>
        </a:p>
      </dgm:t>
    </dgm:pt>
    <dgm:pt modelId="{2DED9666-03E6-4168-A779-5B02146B85E5}" type="par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018C419E-4669-4F51-BF82-DA36B3E1AD5D}" type="sib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1302EA65-DE9D-437A-9419-DB9E91BF63B1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1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사용자</a:t>
          </a:r>
          <a:endParaRPr lang="ko-KR" altLang="en-US" sz="1000" b="1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8265A6A5-CE6C-4364-8A17-9B48F819D0CA}" type="sib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3A0D2413-843F-48EE-91F0-0753AD27C3ED}" type="par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B3FECFDF-E759-454C-A055-33EC3684EB0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err="1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마이페이지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B104B287-C50B-4057-A9BB-0096FBE17A7F}" type="sib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D85FAB29-CAF2-4A9F-88ED-B46632CE0D9D}" type="par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4CADD4EE-ABAC-4F0E-BB9E-4C9A7FFA1C71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로그인</a:t>
          </a:r>
          <a:r>
            <a: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</a:t>
          </a:r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아웃</a:t>
          </a:r>
        </a:p>
      </dgm:t>
    </dgm:pt>
    <dgm:pt modelId="{C01395B9-A522-40DF-9530-FAFB33DD10B3}" type="sib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A83D8717-9BDF-4DF2-9B47-71BF63EE42DF}" type="par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696AE5A6-056D-40C2-B6A3-872C74EE0777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꽃 정보조회</a:t>
          </a:r>
        </a:p>
      </dgm:t>
    </dgm:pt>
    <dgm:pt modelId="{28CE295D-ED71-4911-87B2-24FDD5DC2CBD}" type="parTrans" cxnId="{7FF6A931-2757-4500-9C7E-778C17C81725}">
      <dgm:prSet/>
      <dgm:spPr/>
      <dgm:t>
        <a:bodyPr/>
        <a:lstStyle/>
        <a:p>
          <a:pPr latinLnBrk="1"/>
          <a:endParaRPr lang="ko-KR" altLang="en-US"/>
        </a:p>
      </dgm:t>
    </dgm:pt>
    <dgm:pt modelId="{30DF4C82-3C35-430B-A426-DBCAA6DA5598}" type="sibTrans" cxnId="{7FF6A931-2757-4500-9C7E-778C17C81725}">
      <dgm:prSet/>
      <dgm:spPr/>
      <dgm:t>
        <a:bodyPr/>
        <a:lstStyle/>
        <a:p>
          <a:pPr latinLnBrk="1"/>
          <a:endParaRPr lang="ko-KR" altLang="en-US"/>
        </a:p>
      </dgm:t>
    </dgm:pt>
    <dgm:pt modelId="{52A13001-E711-426A-9EA9-103E8AA14FBC}" type="pres">
      <dgm:prSet presAssocID="{7F55BD09-D004-4E21-BC8B-D15EBD1D53E9}" presName="theList" presStyleCnt="0">
        <dgm:presLayoutVars>
          <dgm:dir/>
          <dgm:animLvl val="lvl"/>
          <dgm:resizeHandles val="exact"/>
        </dgm:presLayoutVars>
      </dgm:prSet>
      <dgm:spPr/>
    </dgm:pt>
    <dgm:pt modelId="{F6A1A14E-4272-4458-9930-919904A8E667}" type="pres">
      <dgm:prSet presAssocID="{2C437C88-B885-4E5C-9846-ABB62EE147DF}" presName="compNode" presStyleCnt="0"/>
      <dgm:spPr/>
    </dgm:pt>
    <dgm:pt modelId="{CD21AE1A-1CC3-46E8-8DC5-235371BAAF50}" type="pres">
      <dgm:prSet presAssocID="{2C437C88-B885-4E5C-9846-ABB62EE147DF}" presName="aNode" presStyleLbl="bgShp" presStyleIdx="0" presStyleCnt="2"/>
      <dgm:spPr/>
    </dgm:pt>
    <dgm:pt modelId="{EBBF8A37-B68A-4051-84C2-7024E0D34C90}" type="pres">
      <dgm:prSet presAssocID="{2C437C88-B885-4E5C-9846-ABB62EE147DF}" presName="textNode" presStyleLbl="bgShp" presStyleIdx="0" presStyleCnt="2"/>
      <dgm:spPr/>
    </dgm:pt>
    <dgm:pt modelId="{0CE2C7C0-07E5-489B-AEA0-57C66FE1196F}" type="pres">
      <dgm:prSet presAssocID="{2C437C88-B885-4E5C-9846-ABB62EE147DF}" presName="compChildNode" presStyleCnt="0"/>
      <dgm:spPr/>
    </dgm:pt>
    <dgm:pt modelId="{627FE54B-FA61-4B9A-8686-E21ED2F860E9}" type="pres">
      <dgm:prSet presAssocID="{2C437C88-B885-4E5C-9846-ABB62EE147DF}" presName="theInnerList" presStyleCnt="0"/>
      <dgm:spPr/>
    </dgm:pt>
    <dgm:pt modelId="{70A30863-6545-4FFC-BDE6-EF31211E2080}" type="pres">
      <dgm:prSet presAssocID="{15007444-33B6-457F-9592-55AF0DD60E93}" presName="childNode" presStyleLbl="node1" presStyleIdx="0" presStyleCnt="5">
        <dgm:presLayoutVars>
          <dgm:bulletEnabled val="1"/>
        </dgm:presLayoutVars>
      </dgm:prSet>
      <dgm:spPr/>
    </dgm:pt>
    <dgm:pt modelId="{BCED3BB3-E97E-4C65-B373-798BBDDBAA68}" type="pres">
      <dgm:prSet presAssocID="{15007444-33B6-457F-9592-55AF0DD60E93}" presName="aSpace2" presStyleCnt="0"/>
      <dgm:spPr/>
    </dgm:pt>
    <dgm:pt modelId="{088D8598-6C32-46DC-81F1-D91E9D423790}" type="pres">
      <dgm:prSet presAssocID="{FF19949E-98AE-4074-AC0D-50289F5F8B4C}" presName="childNode" presStyleLbl="node1" presStyleIdx="1" presStyleCnt="5">
        <dgm:presLayoutVars>
          <dgm:bulletEnabled val="1"/>
        </dgm:presLayoutVars>
      </dgm:prSet>
      <dgm:spPr/>
    </dgm:pt>
    <dgm:pt modelId="{7A801727-3845-47C1-B466-A2024C7B9629}" type="pres">
      <dgm:prSet presAssocID="{FF19949E-98AE-4074-AC0D-50289F5F8B4C}" presName="aSpace2" presStyleCnt="0"/>
      <dgm:spPr/>
    </dgm:pt>
    <dgm:pt modelId="{A95FBE0C-F365-45D9-A4EA-C5DC24F80563}" type="pres">
      <dgm:prSet presAssocID="{696AE5A6-056D-40C2-B6A3-872C74EE0777}" presName="childNode" presStyleLbl="node1" presStyleIdx="2" presStyleCnt="5">
        <dgm:presLayoutVars>
          <dgm:bulletEnabled val="1"/>
        </dgm:presLayoutVars>
      </dgm:prSet>
      <dgm:spPr/>
    </dgm:pt>
    <dgm:pt modelId="{CBB51025-1254-4547-A07F-C03357793673}" type="pres">
      <dgm:prSet presAssocID="{2C437C88-B885-4E5C-9846-ABB62EE147DF}" presName="aSpace" presStyleCnt="0"/>
      <dgm:spPr/>
    </dgm:pt>
    <dgm:pt modelId="{7E21FC51-A958-4FB4-BD4D-625E58A612B3}" type="pres">
      <dgm:prSet presAssocID="{1302EA65-DE9D-437A-9419-DB9E91BF63B1}" presName="compNode" presStyleCnt="0"/>
      <dgm:spPr/>
    </dgm:pt>
    <dgm:pt modelId="{866F523C-78A2-4318-BA8F-19FC57DFB491}" type="pres">
      <dgm:prSet presAssocID="{1302EA65-DE9D-437A-9419-DB9E91BF63B1}" presName="aNode" presStyleLbl="bgShp" presStyleIdx="1" presStyleCnt="2"/>
      <dgm:spPr/>
    </dgm:pt>
    <dgm:pt modelId="{560B6F82-8A72-4667-B5F9-AEAF42FF152E}" type="pres">
      <dgm:prSet presAssocID="{1302EA65-DE9D-437A-9419-DB9E91BF63B1}" presName="textNode" presStyleLbl="bgShp" presStyleIdx="1" presStyleCnt="2"/>
      <dgm:spPr/>
    </dgm:pt>
    <dgm:pt modelId="{D6A98F71-CE55-4B79-B176-A66A470F6E73}" type="pres">
      <dgm:prSet presAssocID="{1302EA65-DE9D-437A-9419-DB9E91BF63B1}" presName="compChildNode" presStyleCnt="0"/>
      <dgm:spPr/>
    </dgm:pt>
    <dgm:pt modelId="{02FD5CF5-7B94-4919-812B-800322361EAF}" type="pres">
      <dgm:prSet presAssocID="{1302EA65-DE9D-437A-9419-DB9E91BF63B1}" presName="theInnerList" presStyleCnt="0"/>
      <dgm:spPr/>
    </dgm:pt>
    <dgm:pt modelId="{377B29EC-BE6A-4E58-93E6-654D834E3B47}" type="pres">
      <dgm:prSet presAssocID="{B3FECFDF-E759-454C-A055-33EC3684EB09}" presName="childNode" presStyleLbl="node1" presStyleIdx="3" presStyleCnt="5">
        <dgm:presLayoutVars>
          <dgm:bulletEnabled val="1"/>
        </dgm:presLayoutVars>
      </dgm:prSet>
      <dgm:spPr/>
    </dgm:pt>
    <dgm:pt modelId="{C15D8686-E69B-4F53-8EAA-CA0FA0A54896}" type="pres">
      <dgm:prSet presAssocID="{B3FECFDF-E759-454C-A055-33EC3684EB09}" presName="aSpace2" presStyleCnt="0"/>
      <dgm:spPr/>
    </dgm:pt>
    <dgm:pt modelId="{9677E5E9-BF12-470E-A9F2-808953EEA57F}" type="pres">
      <dgm:prSet presAssocID="{4CADD4EE-ABAC-4F0E-BB9E-4C9A7FFA1C71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C08A9E0E-69FE-4317-94E5-944839D55EBA}" type="presOf" srcId="{696AE5A6-056D-40C2-B6A3-872C74EE0777}" destId="{A95FBE0C-F365-45D9-A4EA-C5DC24F80563}" srcOrd="0" destOrd="0" presId="urn:microsoft.com/office/officeart/2005/8/layout/lProcess2"/>
    <dgm:cxn modelId="{E28B890F-64BC-43AE-8B14-158D6CE19A66}" srcId="{7F55BD09-D004-4E21-BC8B-D15EBD1D53E9}" destId="{2C437C88-B885-4E5C-9846-ABB62EE147DF}" srcOrd="0" destOrd="0" parTransId="{597B6747-400B-4C6A-90DD-1D6F0D0E4BE7}" sibTransId="{0EFEB947-21BE-4278-96B3-A5CB95F1C7B1}"/>
    <dgm:cxn modelId="{18230226-FAB9-44DB-9916-DB35BDAB179F}" srcId="{2C437C88-B885-4E5C-9846-ABB62EE147DF}" destId="{FF19949E-98AE-4074-AC0D-50289F5F8B4C}" srcOrd="1" destOrd="0" parTransId="{2DED9666-03E6-4168-A779-5B02146B85E5}" sibTransId="{018C419E-4669-4F51-BF82-DA36B3E1AD5D}"/>
    <dgm:cxn modelId="{7FF6A931-2757-4500-9C7E-778C17C81725}" srcId="{2C437C88-B885-4E5C-9846-ABB62EE147DF}" destId="{696AE5A6-056D-40C2-B6A3-872C74EE0777}" srcOrd="2" destOrd="0" parTransId="{28CE295D-ED71-4911-87B2-24FDD5DC2CBD}" sibTransId="{30DF4C82-3C35-430B-A426-DBCAA6DA5598}"/>
    <dgm:cxn modelId="{A575A439-A690-497F-81B5-A3C07ED4D77B}" type="presOf" srcId="{1302EA65-DE9D-437A-9419-DB9E91BF63B1}" destId="{866F523C-78A2-4318-BA8F-19FC57DFB491}" srcOrd="0" destOrd="0" presId="urn:microsoft.com/office/officeart/2005/8/layout/lProcess2"/>
    <dgm:cxn modelId="{64E91745-6374-4B23-B289-52CF4ED4D8B2}" type="presOf" srcId="{2C437C88-B885-4E5C-9846-ABB62EE147DF}" destId="{CD21AE1A-1CC3-46E8-8DC5-235371BAAF50}" srcOrd="0" destOrd="0" presId="urn:microsoft.com/office/officeart/2005/8/layout/lProcess2"/>
    <dgm:cxn modelId="{F1858949-3A46-466D-BA47-75E0B1159B50}" srcId="{1302EA65-DE9D-437A-9419-DB9E91BF63B1}" destId="{4CADD4EE-ABAC-4F0E-BB9E-4C9A7FFA1C71}" srcOrd="1" destOrd="0" parTransId="{A83D8717-9BDF-4DF2-9B47-71BF63EE42DF}" sibTransId="{C01395B9-A522-40DF-9530-FAFB33DD10B3}"/>
    <dgm:cxn modelId="{9C48C269-74C3-4963-A58A-6741DBF37865}" type="presOf" srcId="{B3FECFDF-E759-454C-A055-33EC3684EB09}" destId="{377B29EC-BE6A-4E58-93E6-654D834E3B47}" srcOrd="0" destOrd="0" presId="urn:microsoft.com/office/officeart/2005/8/layout/lProcess2"/>
    <dgm:cxn modelId="{1454FB6B-B828-4262-96B9-60E7ADF5ADAD}" type="presOf" srcId="{4CADD4EE-ABAC-4F0E-BB9E-4C9A7FFA1C71}" destId="{9677E5E9-BF12-470E-A9F2-808953EEA57F}" srcOrd="0" destOrd="0" presId="urn:microsoft.com/office/officeart/2005/8/layout/lProcess2"/>
    <dgm:cxn modelId="{9D374976-874B-4BBD-A215-7FFED5ADD6BF}" srcId="{2C437C88-B885-4E5C-9846-ABB62EE147DF}" destId="{15007444-33B6-457F-9592-55AF0DD60E93}" srcOrd="0" destOrd="0" parTransId="{F0A148EF-66DC-462C-8BBD-DF734ACC3167}" sibTransId="{D012216A-A77C-4642-AACD-1078F8112F6A}"/>
    <dgm:cxn modelId="{0CED327B-497F-46EE-977C-D6B9110F1853}" srcId="{1302EA65-DE9D-437A-9419-DB9E91BF63B1}" destId="{B3FECFDF-E759-454C-A055-33EC3684EB09}" srcOrd="0" destOrd="0" parTransId="{D85FAB29-CAF2-4A9F-88ED-B46632CE0D9D}" sibTransId="{B104B287-C50B-4057-A9BB-0096FBE17A7F}"/>
    <dgm:cxn modelId="{4C0D5B8A-5EC4-4301-92B3-10B0B97E435E}" type="presOf" srcId="{FF19949E-98AE-4074-AC0D-50289F5F8B4C}" destId="{088D8598-6C32-46DC-81F1-D91E9D423790}" srcOrd="0" destOrd="0" presId="urn:microsoft.com/office/officeart/2005/8/layout/lProcess2"/>
    <dgm:cxn modelId="{60FB2491-469B-4D8B-B870-76D8FF0A533E}" type="presOf" srcId="{7F55BD09-D004-4E21-BC8B-D15EBD1D53E9}" destId="{52A13001-E711-426A-9EA9-103E8AA14FBC}" srcOrd="0" destOrd="0" presId="urn:microsoft.com/office/officeart/2005/8/layout/lProcess2"/>
    <dgm:cxn modelId="{B639F7B9-43DD-4462-ACA8-6FB4775C5C29}" type="presOf" srcId="{1302EA65-DE9D-437A-9419-DB9E91BF63B1}" destId="{560B6F82-8A72-4667-B5F9-AEAF42FF152E}" srcOrd="1" destOrd="0" presId="urn:microsoft.com/office/officeart/2005/8/layout/lProcess2"/>
    <dgm:cxn modelId="{7B99F4C5-B7EC-4E88-8920-578F57F8FDE2}" srcId="{7F55BD09-D004-4E21-BC8B-D15EBD1D53E9}" destId="{1302EA65-DE9D-437A-9419-DB9E91BF63B1}" srcOrd="1" destOrd="0" parTransId="{3A0D2413-843F-48EE-91F0-0753AD27C3ED}" sibTransId="{8265A6A5-CE6C-4364-8A17-9B48F819D0CA}"/>
    <dgm:cxn modelId="{03BDFADE-2770-478C-BE99-BF51074D000D}" type="presOf" srcId="{15007444-33B6-457F-9592-55AF0DD60E93}" destId="{70A30863-6545-4FFC-BDE6-EF31211E2080}" srcOrd="0" destOrd="0" presId="urn:microsoft.com/office/officeart/2005/8/layout/lProcess2"/>
    <dgm:cxn modelId="{A2D82CE9-3A4A-4C86-B6B2-686DE66BCF61}" type="presOf" srcId="{2C437C88-B885-4E5C-9846-ABB62EE147DF}" destId="{EBBF8A37-B68A-4051-84C2-7024E0D34C90}" srcOrd="1" destOrd="0" presId="urn:microsoft.com/office/officeart/2005/8/layout/lProcess2"/>
    <dgm:cxn modelId="{42015F7A-23A2-4A27-B687-F77F608EF506}" type="presParOf" srcId="{52A13001-E711-426A-9EA9-103E8AA14FBC}" destId="{F6A1A14E-4272-4458-9930-919904A8E667}" srcOrd="0" destOrd="0" presId="urn:microsoft.com/office/officeart/2005/8/layout/lProcess2"/>
    <dgm:cxn modelId="{5D4A6DB3-823E-4155-A5A3-1C59E71A9BB3}" type="presParOf" srcId="{F6A1A14E-4272-4458-9930-919904A8E667}" destId="{CD21AE1A-1CC3-46E8-8DC5-235371BAAF50}" srcOrd="0" destOrd="0" presId="urn:microsoft.com/office/officeart/2005/8/layout/lProcess2"/>
    <dgm:cxn modelId="{263F3D87-58F9-4059-A9E8-5A01B83D9348}" type="presParOf" srcId="{F6A1A14E-4272-4458-9930-919904A8E667}" destId="{EBBF8A37-B68A-4051-84C2-7024E0D34C90}" srcOrd="1" destOrd="0" presId="urn:microsoft.com/office/officeart/2005/8/layout/lProcess2"/>
    <dgm:cxn modelId="{DCC8E701-A561-46D4-874F-6EA605C8FE8E}" type="presParOf" srcId="{F6A1A14E-4272-4458-9930-919904A8E667}" destId="{0CE2C7C0-07E5-489B-AEA0-57C66FE1196F}" srcOrd="2" destOrd="0" presId="urn:microsoft.com/office/officeart/2005/8/layout/lProcess2"/>
    <dgm:cxn modelId="{6617A2B3-57F1-4145-BEFC-98DC9C1C05B1}" type="presParOf" srcId="{0CE2C7C0-07E5-489B-AEA0-57C66FE1196F}" destId="{627FE54B-FA61-4B9A-8686-E21ED2F860E9}" srcOrd="0" destOrd="0" presId="urn:microsoft.com/office/officeart/2005/8/layout/lProcess2"/>
    <dgm:cxn modelId="{79CF6C57-4403-48FB-8293-502BE26C18A2}" type="presParOf" srcId="{627FE54B-FA61-4B9A-8686-E21ED2F860E9}" destId="{70A30863-6545-4FFC-BDE6-EF31211E2080}" srcOrd="0" destOrd="0" presId="urn:microsoft.com/office/officeart/2005/8/layout/lProcess2"/>
    <dgm:cxn modelId="{08665DCC-F5C2-4436-A130-BC2F60EA66E6}" type="presParOf" srcId="{627FE54B-FA61-4B9A-8686-E21ED2F860E9}" destId="{BCED3BB3-E97E-4C65-B373-798BBDDBAA68}" srcOrd="1" destOrd="0" presId="urn:microsoft.com/office/officeart/2005/8/layout/lProcess2"/>
    <dgm:cxn modelId="{FBDD6B97-F7B2-4902-BB72-FF2A7439455E}" type="presParOf" srcId="{627FE54B-FA61-4B9A-8686-E21ED2F860E9}" destId="{088D8598-6C32-46DC-81F1-D91E9D423790}" srcOrd="2" destOrd="0" presId="urn:microsoft.com/office/officeart/2005/8/layout/lProcess2"/>
    <dgm:cxn modelId="{AFA1CA62-933E-4484-B701-35DAA03810DF}" type="presParOf" srcId="{627FE54B-FA61-4B9A-8686-E21ED2F860E9}" destId="{7A801727-3845-47C1-B466-A2024C7B9629}" srcOrd="3" destOrd="0" presId="urn:microsoft.com/office/officeart/2005/8/layout/lProcess2"/>
    <dgm:cxn modelId="{25BEF221-C24F-436F-B9EA-F3CD406273BC}" type="presParOf" srcId="{627FE54B-FA61-4B9A-8686-E21ED2F860E9}" destId="{A95FBE0C-F365-45D9-A4EA-C5DC24F80563}" srcOrd="4" destOrd="0" presId="urn:microsoft.com/office/officeart/2005/8/layout/lProcess2"/>
    <dgm:cxn modelId="{ECE529E8-3626-488B-AE18-94D8A0CA130D}" type="presParOf" srcId="{52A13001-E711-426A-9EA9-103E8AA14FBC}" destId="{CBB51025-1254-4547-A07F-C03357793673}" srcOrd="1" destOrd="0" presId="urn:microsoft.com/office/officeart/2005/8/layout/lProcess2"/>
    <dgm:cxn modelId="{C15F1224-84FE-4062-90D3-A9710CCFE864}" type="presParOf" srcId="{52A13001-E711-426A-9EA9-103E8AA14FBC}" destId="{7E21FC51-A958-4FB4-BD4D-625E58A612B3}" srcOrd="2" destOrd="0" presId="urn:microsoft.com/office/officeart/2005/8/layout/lProcess2"/>
    <dgm:cxn modelId="{8AF1AEDF-B78E-4F19-B4DF-9B9C354051FE}" type="presParOf" srcId="{7E21FC51-A958-4FB4-BD4D-625E58A612B3}" destId="{866F523C-78A2-4318-BA8F-19FC57DFB491}" srcOrd="0" destOrd="0" presId="urn:microsoft.com/office/officeart/2005/8/layout/lProcess2"/>
    <dgm:cxn modelId="{486AB9DC-ACF5-4B3A-B304-B3CC55759D7A}" type="presParOf" srcId="{7E21FC51-A958-4FB4-BD4D-625E58A612B3}" destId="{560B6F82-8A72-4667-B5F9-AEAF42FF152E}" srcOrd="1" destOrd="0" presId="urn:microsoft.com/office/officeart/2005/8/layout/lProcess2"/>
    <dgm:cxn modelId="{305A6BEB-275C-4D8B-86D3-0D031CAB6AB2}" type="presParOf" srcId="{7E21FC51-A958-4FB4-BD4D-625E58A612B3}" destId="{D6A98F71-CE55-4B79-B176-A66A470F6E73}" srcOrd="2" destOrd="0" presId="urn:microsoft.com/office/officeart/2005/8/layout/lProcess2"/>
    <dgm:cxn modelId="{A5A6B139-E9F7-4A14-819A-3C2769A90A76}" type="presParOf" srcId="{D6A98F71-CE55-4B79-B176-A66A470F6E73}" destId="{02FD5CF5-7B94-4919-812B-800322361EAF}" srcOrd="0" destOrd="0" presId="urn:microsoft.com/office/officeart/2005/8/layout/lProcess2"/>
    <dgm:cxn modelId="{107448A1-4823-47E3-918A-DDB5498A6D95}" type="presParOf" srcId="{02FD5CF5-7B94-4919-812B-800322361EAF}" destId="{377B29EC-BE6A-4E58-93E6-654D834E3B47}" srcOrd="0" destOrd="0" presId="urn:microsoft.com/office/officeart/2005/8/layout/lProcess2"/>
    <dgm:cxn modelId="{4D3BBCE4-B165-4A27-8C93-E4CBFC74094B}" type="presParOf" srcId="{02FD5CF5-7B94-4919-812B-800322361EAF}" destId="{C15D8686-E69B-4F53-8EAA-CA0FA0A54896}" srcOrd="1" destOrd="0" presId="urn:microsoft.com/office/officeart/2005/8/layout/lProcess2"/>
    <dgm:cxn modelId="{FA375EC9-5819-4667-A865-C863E06FD2B2}" type="presParOf" srcId="{02FD5CF5-7B94-4919-812B-800322361EAF}" destId="{9677E5E9-BF12-470E-A9F2-808953EEA57F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3F4A98-411C-41D3-BBA7-AF5BC18FAD3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BDEB63E-B30F-45E7-8BF8-A137A5BFD7D1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r>
            <a:rPr lang="en-US" altLang="ko-KR" sz="1600" b="1" dirty="0" err="1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Flobot</a:t>
          </a:r>
          <a:endParaRPr lang="ko-KR" altLang="en-US" sz="16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81ABC6F4-8FD2-4F18-9DA2-774C24974121}" type="parTrans" cxnId="{2C1492D2-5EA9-4D71-870A-88E408092714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C74D0A09-EEE8-4D6B-84DC-E9D3B128EC20}" type="sibTrans" cxnId="{2C1492D2-5EA9-4D71-870A-88E408092714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02852C5A-79AA-477A-A471-8EE49E4DA9A6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관리</a:t>
          </a:r>
        </a:p>
      </dgm:t>
    </dgm:pt>
    <dgm:pt modelId="{C354CBE3-953A-4B83-B1C5-A28C33196572}" type="sibTrans" cxnId="{93AF6895-F901-4A22-B3C7-ADAAFAF8D856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BA0654FF-6F47-4164-8425-68C32A94871B}" type="parTrans" cxnId="{93AF6895-F901-4A22-B3C7-ADAAFAF8D856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3BCA6FE6-FD1A-4F80-A9C4-9E79708949E7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구매</a:t>
          </a:r>
        </a:p>
      </dgm:t>
    </dgm:pt>
    <dgm:pt modelId="{994BAA2C-5F56-425A-9835-6B56F871A508}" type="parTrans" cxnId="{D058F40E-8FC5-427B-920F-0078A44E90E3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9B02BA39-E8A4-47B0-97D8-D8FF5E1ECFFB}" type="sibTrans" cxnId="{D058F40E-8FC5-427B-920F-0078A44E90E3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B1FED19D-0666-44E6-BF68-3ACBA323AAF4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3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기타</a:t>
          </a:r>
        </a:p>
      </dgm:t>
    </dgm:pt>
    <dgm:pt modelId="{9A6CFB56-5DAC-4F3E-BB08-663A6EA9CA72}" type="parTrans" cxnId="{800FC49F-125B-4A5C-8EBC-9F025DAAB887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FAE9A654-0F38-4AB7-99D1-C9A8B5AFF8FC}" type="sibTrans" cxnId="{800FC49F-125B-4A5C-8EBC-9F025DAAB887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76758689-BED2-47FB-AD0F-00F64AE8A560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상품 관리</a:t>
          </a:r>
        </a:p>
      </dgm:t>
    </dgm:pt>
    <dgm:pt modelId="{A5FA1E3E-7E24-4CAF-8B78-57E1A84E4FCD}" type="parTrans" cxnId="{180B0B9A-020F-4BF7-877D-50057ACC4FBE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4A68AA90-7593-4382-B751-23AD6B138BA7}" type="sibTrans" cxnId="{180B0B9A-020F-4BF7-877D-50057ACC4FBE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F0CA111C-D478-418D-87A1-723925DAD18E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추천상품</a:t>
          </a:r>
        </a:p>
      </dgm:t>
    </dgm:pt>
    <dgm:pt modelId="{3C9B733E-365D-4303-A651-2810C155B142}" type="parTrans" cxnId="{34321B25-EA12-466A-B25D-8803A3BE7059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87284A23-B073-49B5-91C0-CC297DC4EFF2}" type="sibTrans" cxnId="{34321B25-EA12-466A-B25D-8803A3BE7059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388C2F3D-5B32-4727-AB3F-391FB72BF7C6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등록</a:t>
          </a:r>
          <a:endParaRPr lang="en-US" altLang="ko-KR" sz="1000" b="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45E9DFAD-3BAA-4C29-A570-FE4144565FF1}" type="parTrans" cxnId="{42C3DCCA-8D7A-4889-9878-F404723FE489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4978102F-ED60-459C-95BF-1FF47A52B1A5}" type="sibTrans" cxnId="{42C3DCCA-8D7A-4889-9878-F404723FE489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8C50ACDB-3688-45F1-8A94-E53CC5DC6475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en-US" altLang="ko-KR" sz="1000" b="0" baseline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등록</a:t>
          </a:r>
          <a:endParaRPr lang="en-US" altLang="ko-KR" sz="1000" b="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0856867D-EBFF-444A-BC3A-9BE412DE7BB5}" type="parTrans" cxnId="{8149581C-2FE5-4E07-B44F-B2E756E18007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B7DAC3BC-E80B-4CF2-8CF3-0771E358002E}" type="sibTrans" cxnId="{8149581C-2FE5-4E07-B44F-B2E756E18007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A6441F5A-D350-47C4-9D84-266241B42574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선호도관리</a:t>
          </a:r>
        </a:p>
      </dgm:t>
    </dgm:pt>
    <dgm:pt modelId="{851B8B2D-CCC0-4400-A185-B470D07EBEB2}" type="parTrans" cxnId="{F6863E94-47F7-408B-8315-6D57D4A261C3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A91699CA-C7EF-4799-AE3A-D7649B0AA6BE}" type="sibTrans" cxnId="{F6863E94-47F7-408B-8315-6D57D4A261C3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D54ECA07-C377-4749-B6FA-E2584D22241D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 시각화</a:t>
          </a:r>
        </a:p>
      </dgm:t>
    </dgm:pt>
    <dgm:pt modelId="{F6B30E36-0623-4969-BECB-15BC6BAD84F5}" type="parTrans" cxnId="{9919DE25-6FA2-42A5-A7BB-FF7FA56AA029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9F1AE247-A9C4-4E0B-83F4-9232D7086EC6}" type="sibTrans" cxnId="{9919DE25-6FA2-42A5-A7BB-FF7FA56AA029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F876D3F1-F7A7-4FF0-A8B8-AE332C208CAA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0" dirty="0" err="1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찜하기</a:t>
          </a:r>
          <a:r>
            <a:rPr lang="en-US" altLang="ko-KR" sz="1000" b="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/ </a:t>
          </a:r>
          <a:r>
            <a:rPr lang="ko-KR" altLang="en-US" sz="1000" b="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장바구니</a:t>
          </a:r>
          <a:endParaRPr lang="en-US" altLang="ko-KR" sz="1000" b="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1F152143-E204-4DF8-A7E9-428636E4161C}" type="parTrans" cxnId="{8527E0EE-E023-4F8E-9A4E-551A0D5B0812}">
      <dgm:prSet/>
      <dgm:spPr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476E6C18-B87B-40E1-887B-9229E1986B5B}" type="sibTrans" cxnId="{8527E0EE-E023-4F8E-9A4E-551A0D5B0812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834B33D0-C997-4486-B5FD-6525A21B419E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회원 관리</a:t>
          </a:r>
          <a:endParaRPr lang="en-US" altLang="ko-KR" sz="1000" b="1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297A4DF0-7200-4922-B6EA-80918532993E}" type="parTrans" cxnId="{67E68A0B-3642-483C-B5BA-5DE96E6B47F0}">
      <dgm:prSet/>
      <dgm:spPr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64FA70D4-B26A-494E-B7DF-CD5E29422952}" type="sibTrans" cxnId="{67E68A0B-3642-483C-B5BA-5DE96E6B47F0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65F1D9B0-9190-4739-A505-C77422654CFC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en-US" altLang="ko-KR" sz="1000" b="0" dirty="0">
              <a:solidFill>
                <a:schemeClr val="tx1"/>
              </a:solidFill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등록</a:t>
          </a:r>
          <a:endParaRPr lang="en-US" altLang="ko-KR" sz="1000" b="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D87DF2BB-0AE5-4BAA-B18C-85582DD6D466}" type="parTrans" cxnId="{919E3CFB-AB8C-40FC-8CA4-A1AFDD3DA062}">
      <dgm:prSet/>
      <dgm:spPr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74554805-7128-4B1C-944A-D1B93C2717A0}" type="sibTrans" cxnId="{919E3CFB-AB8C-40FC-8CA4-A1AFDD3DA062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9B5F3049-9073-4E04-918C-58EE9FC405BF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문의하기</a:t>
          </a:r>
          <a:endParaRPr lang="ko-KR" altLang="en-US" sz="10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88550603-372F-4D4C-97DA-E760782F7752}" type="parTrans" cxnId="{78767C63-0773-4A95-BE82-17900D488889}">
      <dgm:prSet/>
      <dgm:spPr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BD4FCC8A-A429-4770-853B-4BC78035FA78}" type="sibTrans" cxnId="{78767C63-0773-4A95-BE82-17900D488889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D6BBBEA5-FDC7-4F41-BF48-7042EE4B2657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</a:rPr>
            <a:t>리뷰 관리</a:t>
          </a:r>
        </a:p>
      </dgm:t>
    </dgm:pt>
    <dgm:pt modelId="{1F17CD79-2455-42DC-8960-23E4BFFCA851}" type="parTrans" cxnId="{22B43B25-C36D-41F9-9AB8-E1A3B20FAEFB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B7D25350-017A-4BB4-8352-493AAE182311}" type="sibTrans" cxnId="{22B43B25-C36D-41F9-9AB8-E1A3B20FAEFB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C5578B03-12D4-45EE-9398-A2344FA4398D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</a:rPr>
            <a:t> 리뷰 등록</a:t>
          </a:r>
          <a:endParaRPr lang="en-US" altLang="ko-KR" sz="1000" b="0" dirty="0">
            <a:solidFill>
              <a:schemeClr val="tx1"/>
            </a:solidFill>
          </a:endParaRPr>
        </a:p>
      </dgm:t>
    </dgm:pt>
    <dgm:pt modelId="{BEC2B09B-0722-4139-872F-9E67949D539B}" type="parTrans" cxnId="{590BE0D2-60E1-48CE-9919-BBC59D844A67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059B84C6-A203-4B91-8419-FE979D8EF658}" type="sibTrans" cxnId="{590BE0D2-60E1-48CE-9919-BBC59D844A67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067F7247-607A-41A8-B065-D613E0A74A9F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마켓 관리</a:t>
          </a:r>
        </a:p>
      </dgm:t>
    </dgm:pt>
    <dgm:pt modelId="{C064BB44-F4DF-4BAA-9AE8-D174B9201851}" type="sibTrans" cxnId="{08363DD9-D899-478C-BAC7-7E9478EB9045}">
      <dgm:prSet/>
      <dgm:spPr/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</a:endParaRPr>
        </a:p>
      </dgm:t>
    </dgm:pt>
    <dgm:pt modelId="{520F0140-36E8-4AEF-82B2-A9B90FCE1D02}" type="parTrans" cxnId="{08363DD9-D899-478C-BAC7-7E9478EB9045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E99A5B87-DEF4-4D9B-82D3-117C0E113DBB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구매</a:t>
          </a:r>
          <a:endParaRPr lang="en-US" altLang="ko-KR" sz="1000" b="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84DFD323-C050-4062-822D-30B6EAA44F78}" type="parTrans" cxnId="{6CB8EE9B-7251-416A-8A5D-FF9805CFF787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74019B97-031F-46C1-A01E-84DCB737C985}" type="sibTrans" cxnId="{6CB8EE9B-7251-416A-8A5D-FF9805CFF787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FB23DB73-2228-4F6F-BF3B-B8CC844ABCEF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배송</a:t>
          </a:r>
          <a:endParaRPr lang="en-US" altLang="ko-KR" sz="1000" b="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F9378398-1468-438D-8F3B-C6A17D7F3411}" type="parTrans" cxnId="{07178C66-5466-4E06-B8D4-EE7C976F94D0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0CFC379E-E45C-43FD-907B-A2A263304249}" type="sibTrans" cxnId="{07178C66-5466-4E06-B8D4-EE7C976F94D0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4FC73688-B248-44CF-B826-6E11EB56FD31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리뷰</a:t>
          </a:r>
          <a:endParaRPr lang="en-US" altLang="ko-KR" sz="1000" b="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A4447A22-3AE9-49A6-A0A8-BB73CDF97051}" type="parTrans" cxnId="{E326261C-1976-4627-B39F-16D419FCC1CE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391A01BC-5E6A-49CC-91CB-48EBA9594DFF}" type="sibTrans" cxnId="{E326261C-1976-4627-B39F-16D419FCC1CE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4CE237A9-6769-4640-AB0C-1461C3E09FAD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ko-KR" altLang="en-US" sz="1000" b="1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상품검색</a:t>
          </a:r>
        </a:p>
      </dgm:t>
    </dgm:pt>
    <dgm:pt modelId="{6D0629AD-33B2-4928-8852-7304E80E2F43}" type="parTrans" cxnId="{999F65DC-A5DA-4308-AEEB-D351D4819BE1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C753F532-1EC2-4773-A1A6-40CAF86FAC1D}" type="sibTrans" cxnId="{999F65DC-A5DA-4308-AEEB-D351D4819BE1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2B346030-6B5C-46AB-A9EE-20F4A73FC8FF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텍스트</a:t>
          </a:r>
        </a:p>
      </dgm:t>
    </dgm:pt>
    <dgm:pt modelId="{E672653F-3571-4E73-A238-36011B4AEA9A}" type="parTrans" cxnId="{76C7B544-132F-4315-B364-A64E65907D81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DAF59C70-6383-4695-95CB-13BCBEA2424C}" type="sibTrans" cxnId="{76C7B544-132F-4315-B364-A64E65907D81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E19D6DC9-F20E-490B-A5B1-26D8E445A70F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이미지</a:t>
          </a:r>
        </a:p>
      </dgm:t>
    </dgm:pt>
    <dgm:pt modelId="{0C045B7D-FF45-4AF4-BF91-35001BE54774}" type="parTrans" cxnId="{6E753C92-748F-46BB-B968-2466288D5583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CE52B2EC-CC99-4BC2-A4B3-DB9C30044BAD}" type="sibTrans" cxnId="{6E753C92-748F-46BB-B968-2466288D5583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4E49E41A-D76B-46EE-828F-897FD27B56FE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개별마켓</a:t>
          </a:r>
        </a:p>
      </dgm:t>
    </dgm:pt>
    <dgm:pt modelId="{0E55E507-28FA-43DA-AEDA-A1807D5D2BB5}" type="parTrans" cxnId="{DCA360DB-D2A1-43E9-8806-DA944973AF92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712882A6-F32E-4321-911D-5360DD435450}" type="sibTrans" cxnId="{DCA360DB-D2A1-43E9-8806-DA944973AF92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12E7C182-8F4A-4DCA-9915-D945E70EA546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상품 입고</a:t>
          </a:r>
          <a:endParaRPr lang="en-US" altLang="ko-KR" sz="1000" b="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67739E3F-ED6C-4DE7-A460-D6013AF6015E}" type="parTrans" cxnId="{3D137D39-B40C-4424-A1E5-BF2CFE7079E4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165D1E5B-CBF2-400C-AB38-AD0816F55AAB}" type="sibTrans" cxnId="{3D137D39-B40C-4424-A1E5-BF2CFE7079E4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75F465F0-2DAE-4790-91F9-65A6F9DE3991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수정 </a:t>
          </a: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en-US" altLang="ko-KR" sz="1000" b="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02CA8942-B3AE-4B14-9E26-6AF1004FF368}" type="parTrans" cxnId="{DF5C158B-7A8C-459A-8D1E-27539E778BA7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A4974C59-AE5B-465B-B79C-2C50D5B9BB26}" type="sibTrans" cxnId="{DF5C158B-7A8C-459A-8D1E-27539E778BA7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76A009A5-BA25-4362-B785-9C4DBB50A30B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en-US" altLang="ko-KR" sz="1000" b="0" dirty="0">
              <a:solidFill>
                <a:schemeClr val="tx1"/>
              </a:solidFill>
              <a:ea typeface="에스코어 드림 3 Light" panose="020B0303030302020204" pitchFamily="34" charset="-127"/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수정 </a:t>
          </a: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ko-KR" altLang="en-US" sz="1000" b="0" dirty="0">
            <a:solidFill>
              <a:schemeClr val="tx1"/>
            </a:solidFill>
          </a:endParaRPr>
        </a:p>
      </dgm:t>
    </dgm:pt>
    <dgm:pt modelId="{D5F67B91-9543-4AAF-B274-19163AE8777A}" type="parTrans" cxnId="{A34F5EF1-0EA4-4711-B242-D0E3DFB54508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FDE8AD92-BD21-414D-9E15-2C8416A2A426}" type="sibTrans" cxnId="{A34F5EF1-0EA4-4711-B242-D0E3DFB54508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63F0927D-768A-4B6E-AE86-90EFC3C85F61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en-US" altLang="ko-KR" sz="1000" b="0" dirty="0">
              <a:solidFill>
                <a:schemeClr val="tx1"/>
              </a:solidFill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리뷰 수정 </a:t>
          </a: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ko-KR" altLang="en-US" sz="1000" b="0" dirty="0">
            <a:solidFill>
              <a:schemeClr val="tx1"/>
            </a:solidFill>
          </a:endParaRPr>
        </a:p>
      </dgm:t>
    </dgm:pt>
    <dgm:pt modelId="{49509386-3D39-432F-B18B-A1BEDD1534F0}" type="parTrans" cxnId="{77E73442-327D-48CF-A2AA-36079BC2C899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7D46D35E-7DB0-42B3-B22C-56629F3403CC}" type="sibTrans" cxnId="{77E73442-327D-48CF-A2AA-36079BC2C899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07E30798-2EA0-4331-9DB3-E687F5C1D81E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선호도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비교</a:t>
          </a:r>
        </a:p>
      </dgm:t>
    </dgm:pt>
    <dgm:pt modelId="{99AAD356-EE6D-43C1-90C3-797C52FBFBA7}" type="parTrans" cxnId="{1F9D33E7-0FD4-46FA-AA3D-D55F5B37ED54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8BA1466E-0EBA-4A59-8369-7FFF2234892A}" type="sibTrans" cxnId="{1F9D33E7-0FD4-46FA-AA3D-D55F5B37ED54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84F34E99-8CBE-4701-8212-A3E11BCB5DB1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전체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비교</a:t>
          </a:r>
        </a:p>
      </dgm:t>
    </dgm:pt>
    <dgm:pt modelId="{D61144CD-B497-45ED-9095-B461F6CE39CA}" type="parTrans" cxnId="{2660EA44-A63C-41D9-BBBC-AE87BC64826A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47FDC340-533F-4926-A5A0-B8CDAE2F7352}" type="sibTrans" cxnId="{2660EA44-A63C-41D9-BBBC-AE87BC64826A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025AE5BF-0804-4B72-9A96-4CEC49E00CD9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상품 수정 </a:t>
          </a: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</a:p>
      </dgm:t>
    </dgm:pt>
    <dgm:pt modelId="{DC70AEF2-281D-4F3F-B093-7E8CA7160AE6}" type="parTrans" cxnId="{98976782-7FF3-43B4-9AF4-990A75C1DE6A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64506193-832C-4910-B69A-2537F0F16933}" type="sibTrans" cxnId="{98976782-7FF3-43B4-9AF4-990A75C1DE6A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1A94EBA1-9C33-40B1-9213-5B7EF526B402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en-US" altLang="ko-KR" sz="1000" b="0" dirty="0">
              <a:solidFill>
                <a:schemeClr val="tx1"/>
              </a:solidFill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등록</a:t>
          </a:r>
          <a:endParaRPr lang="en-US" altLang="ko-KR" sz="1000" b="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A74CAD24-0854-4CB8-AE20-09600CB43375}" type="parTrans" cxnId="{E887F402-5E7E-4F0E-BD96-C5D8049E1467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6ECBBE56-9202-4994-885A-7DD4EAA49ECF}" type="sibTrans" cxnId="{E887F402-5E7E-4F0E-BD96-C5D8049E1467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4FE2EB92-00FE-4445-A939-2DC344A74418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답변하기</a:t>
          </a:r>
          <a:endParaRPr lang="en-US" altLang="ko-KR" sz="1000" b="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36D844A6-65B0-4932-BE1E-161489BC26D4}" type="parTrans" cxnId="{A4294ABE-4644-4CC7-B38B-2BE5E43B008B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A312D57F-B6A6-40AD-9E15-CCF34950FDAF}" type="sibTrans" cxnId="{A4294ABE-4644-4CC7-B38B-2BE5E43B008B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5D244636-459D-4C23-BD9F-1678A9F15CBC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/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수정</a:t>
          </a: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ko-KR" altLang="en-US" sz="1000" b="0" dirty="0">
            <a:solidFill>
              <a:schemeClr val="tx1"/>
            </a:solidFill>
          </a:endParaRPr>
        </a:p>
      </dgm:t>
    </dgm:pt>
    <dgm:pt modelId="{0ABD796E-64A8-44E3-8F51-1BEF95B64134}" type="parTrans" cxnId="{623409C7-1E44-43BF-BF31-2EC5C4E4F921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F24CE681-72F3-47BC-B393-494DE6BFF0A5}" type="sibTrans" cxnId="{623409C7-1E44-43BF-BF31-2EC5C4E4F921}">
      <dgm:prSet/>
      <dgm:spPr/>
      <dgm:t>
        <a:bodyPr/>
        <a:lstStyle/>
        <a:p>
          <a:pPr algn="ctr" latinLnBrk="1"/>
          <a:endParaRPr lang="ko-KR" altLang="en-US" sz="1000"/>
        </a:p>
      </dgm:t>
    </dgm:pt>
    <dgm:pt modelId="{21C70615-8FD1-4E81-A388-9C857F7C1E23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이미지 분석</a:t>
          </a:r>
          <a:r>
            <a:rPr lang="en-US" altLang="ko-KR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</a:t>
          </a:r>
        </a:p>
      </dgm:t>
    </dgm:pt>
    <dgm:pt modelId="{00064090-5C8D-4CC8-BF3D-1F57B831BD3C}" type="parTrans" cxnId="{B933729D-6FB7-43FA-A0BB-7AD2BC144A79}">
      <dgm:prSet/>
      <dgm:spPr/>
      <dgm:t>
        <a:bodyPr/>
        <a:lstStyle/>
        <a:p>
          <a:pPr algn="ctr" latinLnBrk="1"/>
          <a:endParaRPr lang="ko-KR" altLang="en-US"/>
        </a:p>
      </dgm:t>
    </dgm:pt>
    <dgm:pt modelId="{C8C6006C-5396-4068-8787-A824995FFC35}" type="sibTrans" cxnId="{B933729D-6FB7-43FA-A0BB-7AD2BC144A79}">
      <dgm:prSet/>
      <dgm:spPr/>
      <dgm:t>
        <a:bodyPr/>
        <a:lstStyle/>
        <a:p>
          <a:pPr algn="ctr" latinLnBrk="1"/>
          <a:endParaRPr lang="ko-KR" altLang="en-US"/>
        </a:p>
      </dgm:t>
    </dgm:pt>
    <dgm:pt modelId="{05B38BD7-8E6A-4E10-A53A-2138CBB35A5B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 상품 목록</a:t>
          </a:r>
        </a:p>
      </dgm:t>
    </dgm:pt>
    <dgm:pt modelId="{A5342DA4-99C8-474F-A412-29F5BEA5E80B}" type="parTrans" cxnId="{569F108C-D331-4EDA-8BED-B1043B2C6ACA}">
      <dgm:prSet/>
      <dgm:spPr/>
      <dgm:t>
        <a:bodyPr/>
        <a:lstStyle/>
        <a:p>
          <a:pPr algn="ctr" latinLnBrk="1"/>
          <a:endParaRPr lang="ko-KR" altLang="en-US"/>
        </a:p>
      </dgm:t>
    </dgm:pt>
    <dgm:pt modelId="{90456292-2680-4E43-BAD8-53F1308F2E56}" type="sibTrans" cxnId="{569F108C-D331-4EDA-8BED-B1043B2C6ACA}">
      <dgm:prSet/>
      <dgm:spPr/>
      <dgm:t>
        <a:bodyPr/>
        <a:lstStyle/>
        <a:p>
          <a:pPr algn="ctr" latinLnBrk="1"/>
          <a:endParaRPr lang="ko-KR" altLang="en-US"/>
        </a:p>
      </dgm:t>
    </dgm:pt>
    <dgm:pt modelId="{B6D6B776-F173-406C-A12F-6C5FE9B49EE2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ctr"/>
        <a:lstStyle/>
        <a:p>
          <a:pPr algn="ctr" latinLnBrk="1">
            <a:lnSpc>
              <a:spcPct val="50000"/>
            </a:lnSpc>
          </a:pPr>
          <a:r>
            <a:rPr lang="ko-KR" altLang="en-US" sz="1000" b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 상품 목록</a:t>
          </a:r>
        </a:p>
      </dgm:t>
    </dgm:pt>
    <dgm:pt modelId="{4ABB9A0D-98E8-4092-930E-2EA1C902E1FA}" type="parTrans" cxnId="{9AA51825-156F-4889-A6D5-4336DAE88672}">
      <dgm:prSet/>
      <dgm:spPr/>
      <dgm:t>
        <a:bodyPr/>
        <a:lstStyle/>
        <a:p>
          <a:pPr algn="ctr" latinLnBrk="1"/>
          <a:endParaRPr lang="ko-KR" altLang="en-US"/>
        </a:p>
      </dgm:t>
    </dgm:pt>
    <dgm:pt modelId="{F07A9838-0DCD-4725-8BC5-388CF878D1BE}" type="sibTrans" cxnId="{9AA51825-156F-4889-A6D5-4336DAE88672}">
      <dgm:prSet/>
      <dgm:spPr/>
      <dgm:t>
        <a:bodyPr/>
        <a:lstStyle/>
        <a:p>
          <a:pPr algn="ctr" latinLnBrk="1"/>
          <a:endParaRPr lang="ko-KR" altLang="en-US"/>
        </a:p>
      </dgm:t>
    </dgm:pt>
    <dgm:pt modelId="{59B0CDF6-55B1-4542-9411-00B4DEC1EA8F}" type="pres">
      <dgm:prSet presAssocID="{BD3F4A98-411C-41D3-BBA7-AF5BC18FAD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719BBAE-5EAA-4F37-BC14-A82C147FCBBB}" type="pres">
      <dgm:prSet presAssocID="{3BDEB63E-B30F-45E7-8BF8-A137A5BFD7D1}" presName="hierRoot1" presStyleCnt="0">
        <dgm:presLayoutVars>
          <dgm:hierBranch val="init"/>
        </dgm:presLayoutVars>
      </dgm:prSet>
      <dgm:spPr/>
    </dgm:pt>
    <dgm:pt modelId="{1B88C35F-A37A-4794-B19B-00864517553B}" type="pres">
      <dgm:prSet presAssocID="{3BDEB63E-B30F-45E7-8BF8-A137A5BFD7D1}" presName="rootComposite1" presStyleCnt="0"/>
      <dgm:spPr/>
    </dgm:pt>
    <dgm:pt modelId="{68B62860-A2FA-4502-8003-54BCED9C828F}" type="pres">
      <dgm:prSet presAssocID="{3BDEB63E-B30F-45E7-8BF8-A137A5BFD7D1}" presName="rootText1" presStyleLbl="node0" presStyleIdx="0" presStyleCnt="1" custScaleY="91951" custLinFactNeighborX="-11536" custLinFactNeighborY="-37821">
        <dgm:presLayoutVars>
          <dgm:chPref val="3"/>
        </dgm:presLayoutVars>
      </dgm:prSet>
      <dgm:spPr/>
    </dgm:pt>
    <dgm:pt modelId="{7D548402-CECC-4E42-90B6-DAB0D5AECE75}" type="pres">
      <dgm:prSet presAssocID="{3BDEB63E-B30F-45E7-8BF8-A137A5BFD7D1}" presName="rootConnector1" presStyleLbl="node1" presStyleIdx="0" presStyleCnt="0"/>
      <dgm:spPr/>
    </dgm:pt>
    <dgm:pt modelId="{6DB587FD-0A2A-4FA8-8468-11DCA74CB807}" type="pres">
      <dgm:prSet presAssocID="{3BDEB63E-B30F-45E7-8BF8-A137A5BFD7D1}" presName="hierChild2" presStyleCnt="0"/>
      <dgm:spPr/>
    </dgm:pt>
    <dgm:pt modelId="{FD241C12-CB59-4494-A3AD-2834FC7A6501}" type="pres">
      <dgm:prSet presAssocID="{BA0654FF-6F47-4164-8425-68C32A94871B}" presName="Name64" presStyleLbl="parChTrans1D2" presStyleIdx="0" presStyleCnt="3"/>
      <dgm:spPr/>
    </dgm:pt>
    <dgm:pt modelId="{35EB74FD-262B-479B-9B07-A64EC86349E7}" type="pres">
      <dgm:prSet presAssocID="{02852C5A-79AA-477A-A471-8EE49E4DA9A6}" presName="hierRoot2" presStyleCnt="0">
        <dgm:presLayoutVars>
          <dgm:hierBranch val="init"/>
        </dgm:presLayoutVars>
      </dgm:prSet>
      <dgm:spPr/>
    </dgm:pt>
    <dgm:pt modelId="{0ED76BA2-E0B0-4983-828D-D58FC31CB17F}" type="pres">
      <dgm:prSet presAssocID="{02852C5A-79AA-477A-A471-8EE49E4DA9A6}" presName="rootComposite" presStyleCnt="0"/>
      <dgm:spPr/>
    </dgm:pt>
    <dgm:pt modelId="{086A0FEF-23EF-4BB4-8771-BE9D2B19E971}" type="pres">
      <dgm:prSet presAssocID="{02852C5A-79AA-477A-A471-8EE49E4DA9A6}" presName="rootText" presStyleLbl="node2" presStyleIdx="0" presStyleCnt="3" custScaleY="91951">
        <dgm:presLayoutVars>
          <dgm:chPref val="3"/>
        </dgm:presLayoutVars>
      </dgm:prSet>
      <dgm:spPr/>
    </dgm:pt>
    <dgm:pt modelId="{9D0858C6-BDB1-4CE7-A8E2-31322E4B3CDE}" type="pres">
      <dgm:prSet presAssocID="{02852C5A-79AA-477A-A471-8EE49E4DA9A6}" presName="rootConnector" presStyleLbl="node2" presStyleIdx="0" presStyleCnt="3"/>
      <dgm:spPr/>
    </dgm:pt>
    <dgm:pt modelId="{5AFFFA00-73F0-4C82-A3A4-612B8720CDC5}" type="pres">
      <dgm:prSet presAssocID="{02852C5A-79AA-477A-A471-8EE49E4DA9A6}" presName="hierChild4" presStyleCnt="0"/>
      <dgm:spPr/>
    </dgm:pt>
    <dgm:pt modelId="{997F2E30-9FBF-4263-84E8-A2AA02C4D83C}" type="pres">
      <dgm:prSet presAssocID="{A5FA1E3E-7E24-4CAF-8B78-57E1A84E4FCD}" presName="Name64" presStyleLbl="parChTrans1D3" presStyleIdx="0" presStyleCnt="9"/>
      <dgm:spPr/>
    </dgm:pt>
    <dgm:pt modelId="{D6B522AA-1F57-404C-8CCF-D81D72ED08C4}" type="pres">
      <dgm:prSet presAssocID="{76758689-BED2-47FB-AD0F-00F64AE8A560}" presName="hierRoot2" presStyleCnt="0">
        <dgm:presLayoutVars>
          <dgm:hierBranch val="init"/>
        </dgm:presLayoutVars>
      </dgm:prSet>
      <dgm:spPr/>
    </dgm:pt>
    <dgm:pt modelId="{5A79FFCB-32F9-4662-BA3B-E32245518E6C}" type="pres">
      <dgm:prSet presAssocID="{76758689-BED2-47FB-AD0F-00F64AE8A560}" presName="rootComposite" presStyleCnt="0"/>
      <dgm:spPr/>
    </dgm:pt>
    <dgm:pt modelId="{D80D0AD4-5FE8-4C1E-97E1-104CF9468140}" type="pres">
      <dgm:prSet presAssocID="{76758689-BED2-47FB-AD0F-00F64AE8A560}" presName="rootText" presStyleLbl="node3" presStyleIdx="0" presStyleCnt="9" custScaleY="91951">
        <dgm:presLayoutVars>
          <dgm:chPref val="3"/>
        </dgm:presLayoutVars>
      </dgm:prSet>
      <dgm:spPr/>
    </dgm:pt>
    <dgm:pt modelId="{EEBB5D0E-0634-461F-8E12-E734FFBC1DEB}" type="pres">
      <dgm:prSet presAssocID="{76758689-BED2-47FB-AD0F-00F64AE8A560}" presName="rootConnector" presStyleLbl="node3" presStyleIdx="0" presStyleCnt="9"/>
      <dgm:spPr/>
    </dgm:pt>
    <dgm:pt modelId="{B008118A-CAA1-4B57-8FCB-94333C7BD20B}" type="pres">
      <dgm:prSet presAssocID="{76758689-BED2-47FB-AD0F-00F64AE8A560}" presName="hierChild4" presStyleCnt="0"/>
      <dgm:spPr/>
    </dgm:pt>
    <dgm:pt modelId="{84D1804C-1B1B-4228-BE80-5CCD751A9591}" type="pres">
      <dgm:prSet presAssocID="{45E9DFAD-3BAA-4C29-A570-FE4144565FF1}" presName="Name64" presStyleLbl="parChTrans1D4" presStyleIdx="0" presStyleCnt="24"/>
      <dgm:spPr/>
    </dgm:pt>
    <dgm:pt modelId="{9C13253B-7972-47DD-8053-3C66CF847884}" type="pres">
      <dgm:prSet presAssocID="{388C2F3D-5B32-4727-AB3F-391FB72BF7C6}" presName="hierRoot2" presStyleCnt="0">
        <dgm:presLayoutVars>
          <dgm:hierBranch val="init"/>
        </dgm:presLayoutVars>
      </dgm:prSet>
      <dgm:spPr/>
    </dgm:pt>
    <dgm:pt modelId="{EC43C666-13EF-4E71-B2AF-D5836BD1F499}" type="pres">
      <dgm:prSet presAssocID="{388C2F3D-5B32-4727-AB3F-391FB72BF7C6}" presName="rootComposite" presStyleCnt="0"/>
      <dgm:spPr/>
    </dgm:pt>
    <dgm:pt modelId="{0615DB0A-3534-454D-AC0E-D52EE9E84A10}" type="pres">
      <dgm:prSet presAssocID="{388C2F3D-5B32-4727-AB3F-391FB72BF7C6}" presName="rootText" presStyleLbl="node4" presStyleIdx="0" presStyleCnt="24" custScaleY="91951">
        <dgm:presLayoutVars>
          <dgm:chPref val="3"/>
        </dgm:presLayoutVars>
      </dgm:prSet>
      <dgm:spPr/>
    </dgm:pt>
    <dgm:pt modelId="{1E8C17B3-4E94-45D4-86FB-5F29EE8D8297}" type="pres">
      <dgm:prSet presAssocID="{388C2F3D-5B32-4727-AB3F-391FB72BF7C6}" presName="rootConnector" presStyleLbl="node4" presStyleIdx="0" presStyleCnt="24"/>
      <dgm:spPr/>
    </dgm:pt>
    <dgm:pt modelId="{ADF21E3E-DF63-441B-B196-819E4D1F2478}" type="pres">
      <dgm:prSet presAssocID="{388C2F3D-5B32-4727-AB3F-391FB72BF7C6}" presName="hierChild4" presStyleCnt="0"/>
      <dgm:spPr/>
    </dgm:pt>
    <dgm:pt modelId="{AEA4DDD5-2488-4B27-8D9E-2B35942CB2B2}" type="pres">
      <dgm:prSet presAssocID="{67739E3F-ED6C-4DE7-A460-D6013AF6015E}" presName="Name64" presStyleLbl="parChTrans1D4" presStyleIdx="1" presStyleCnt="24"/>
      <dgm:spPr/>
    </dgm:pt>
    <dgm:pt modelId="{EF183699-D720-42E8-A25A-0389E9A6BFFD}" type="pres">
      <dgm:prSet presAssocID="{12E7C182-8F4A-4DCA-9915-D945E70EA546}" presName="hierRoot2" presStyleCnt="0">
        <dgm:presLayoutVars>
          <dgm:hierBranch val="init"/>
        </dgm:presLayoutVars>
      </dgm:prSet>
      <dgm:spPr/>
    </dgm:pt>
    <dgm:pt modelId="{7DB093EA-298C-4459-9C2E-66686A50781E}" type="pres">
      <dgm:prSet presAssocID="{12E7C182-8F4A-4DCA-9915-D945E70EA546}" presName="rootComposite" presStyleCnt="0"/>
      <dgm:spPr/>
    </dgm:pt>
    <dgm:pt modelId="{6ADA5945-DCBC-492B-86A0-DD04B57C1D66}" type="pres">
      <dgm:prSet presAssocID="{12E7C182-8F4A-4DCA-9915-D945E70EA546}" presName="rootText" presStyleLbl="node4" presStyleIdx="1" presStyleCnt="24" custScaleX="173711" custScaleY="91951">
        <dgm:presLayoutVars>
          <dgm:chPref val="3"/>
        </dgm:presLayoutVars>
      </dgm:prSet>
      <dgm:spPr/>
    </dgm:pt>
    <dgm:pt modelId="{5DDC288B-1FF0-41CD-A330-B19E419B05C8}" type="pres">
      <dgm:prSet presAssocID="{12E7C182-8F4A-4DCA-9915-D945E70EA546}" presName="rootConnector" presStyleLbl="node4" presStyleIdx="1" presStyleCnt="24"/>
      <dgm:spPr/>
    </dgm:pt>
    <dgm:pt modelId="{E1BBE0F9-B3EF-410B-89FD-6839F0513F1F}" type="pres">
      <dgm:prSet presAssocID="{12E7C182-8F4A-4DCA-9915-D945E70EA546}" presName="hierChild4" presStyleCnt="0"/>
      <dgm:spPr/>
    </dgm:pt>
    <dgm:pt modelId="{FA9EACC1-50CA-4833-A52D-56270E7B7F19}" type="pres">
      <dgm:prSet presAssocID="{12E7C182-8F4A-4DCA-9915-D945E70EA546}" presName="hierChild5" presStyleCnt="0"/>
      <dgm:spPr/>
    </dgm:pt>
    <dgm:pt modelId="{6C64C897-732A-494C-9895-BB30A9B06783}" type="pres">
      <dgm:prSet presAssocID="{DC70AEF2-281D-4F3F-B093-7E8CA7160AE6}" presName="Name64" presStyleLbl="parChTrans1D4" presStyleIdx="2" presStyleCnt="24"/>
      <dgm:spPr/>
    </dgm:pt>
    <dgm:pt modelId="{7ABAB69E-DF52-4834-8031-BEE4DB8231FA}" type="pres">
      <dgm:prSet presAssocID="{025AE5BF-0804-4B72-9A96-4CEC49E00CD9}" presName="hierRoot2" presStyleCnt="0">
        <dgm:presLayoutVars>
          <dgm:hierBranch val="init"/>
        </dgm:presLayoutVars>
      </dgm:prSet>
      <dgm:spPr/>
    </dgm:pt>
    <dgm:pt modelId="{4FE6D0C1-9388-4115-B2CE-65F894D589CB}" type="pres">
      <dgm:prSet presAssocID="{025AE5BF-0804-4B72-9A96-4CEC49E00CD9}" presName="rootComposite" presStyleCnt="0"/>
      <dgm:spPr/>
    </dgm:pt>
    <dgm:pt modelId="{9CC10DA5-7AC8-4D0E-A8A6-8A46BE2EECE0}" type="pres">
      <dgm:prSet presAssocID="{025AE5BF-0804-4B72-9A96-4CEC49E00CD9}" presName="rootText" presStyleLbl="node4" presStyleIdx="2" presStyleCnt="24" custScaleX="173581" custScaleY="91951">
        <dgm:presLayoutVars>
          <dgm:chPref val="3"/>
        </dgm:presLayoutVars>
      </dgm:prSet>
      <dgm:spPr/>
    </dgm:pt>
    <dgm:pt modelId="{AC9F168A-5767-427D-8CCD-9E868998A527}" type="pres">
      <dgm:prSet presAssocID="{025AE5BF-0804-4B72-9A96-4CEC49E00CD9}" presName="rootConnector" presStyleLbl="node4" presStyleIdx="2" presStyleCnt="24"/>
      <dgm:spPr/>
    </dgm:pt>
    <dgm:pt modelId="{77C70760-CFDD-4731-B4C7-4232DEC3C662}" type="pres">
      <dgm:prSet presAssocID="{025AE5BF-0804-4B72-9A96-4CEC49E00CD9}" presName="hierChild4" presStyleCnt="0"/>
      <dgm:spPr/>
    </dgm:pt>
    <dgm:pt modelId="{B6DB26F5-FBD5-4277-864D-C277164F9BD5}" type="pres">
      <dgm:prSet presAssocID="{025AE5BF-0804-4B72-9A96-4CEC49E00CD9}" presName="hierChild5" presStyleCnt="0"/>
      <dgm:spPr/>
    </dgm:pt>
    <dgm:pt modelId="{BB131AED-4466-4720-B4DD-163F6D786A5C}" type="pres">
      <dgm:prSet presAssocID="{388C2F3D-5B32-4727-AB3F-391FB72BF7C6}" presName="hierChild5" presStyleCnt="0"/>
      <dgm:spPr/>
    </dgm:pt>
    <dgm:pt modelId="{0BF040DF-4F21-40DE-8164-9A929F490C33}" type="pres">
      <dgm:prSet presAssocID="{76758689-BED2-47FB-AD0F-00F64AE8A560}" presName="hierChild5" presStyleCnt="0"/>
      <dgm:spPr/>
    </dgm:pt>
    <dgm:pt modelId="{A8D32DB0-B544-4D87-9899-FE45D9B27C94}" type="pres">
      <dgm:prSet presAssocID="{520F0140-36E8-4AEF-82B2-A9B90FCE1D02}" presName="Name64" presStyleLbl="parChTrans1D3" presStyleIdx="1" presStyleCnt="9"/>
      <dgm:spPr/>
    </dgm:pt>
    <dgm:pt modelId="{56F48B39-A889-407A-A0D9-DCD4FB8033B6}" type="pres">
      <dgm:prSet presAssocID="{067F7247-607A-41A8-B065-D613E0A74A9F}" presName="hierRoot2" presStyleCnt="0">
        <dgm:presLayoutVars>
          <dgm:hierBranch val="init"/>
        </dgm:presLayoutVars>
      </dgm:prSet>
      <dgm:spPr/>
    </dgm:pt>
    <dgm:pt modelId="{B4DA8910-028B-4BBA-88DE-B537C877CBBC}" type="pres">
      <dgm:prSet presAssocID="{067F7247-607A-41A8-B065-D613E0A74A9F}" presName="rootComposite" presStyleCnt="0"/>
      <dgm:spPr/>
    </dgm:pt>
    <dgm:pt modelId="{CA307C5C-A71F-41CF-A86F-1650AF3BBDBA}" type="pres">
      <dgm:prSet presAssocID="{067F7247-607A-41A8-B065-D613E0A74A9F}" presName="rootText" presStyleLbl="node3" presStyleIdx="1" presStyleCnt="9" custScaleY="91951">
        <dgm:presLayoutVars>
          <dgm:chPref val="3"/>
        </dgm:presLayoutVars>
      </dgm:prSet>
      <dgm:spPr/>
    </dgm:pt>
    <dgm:pt modelId="{128DA46F-371E-40F3-9ADF-9A584B64BBB6}" type="pres">
      <dgm:prSet presAssocID="{067F7247-607A-41A8-B065-D613E0A74A9F}" presName="rootConnector" presStyleLbl="node3" presStyleIdx="1" presStyleCnt="9"/>
      <dgm:spPr/>
    </dgm:pt>
    <dgm:pt modelId="{4C44B485-7BAA-46B8-8027-A991D5D720A0}" type="pres">
      <dgm:prSet presAssocID="{067F7247-607A-41A8-B065-D613E0A74A9F}" presName="hierChild4" presStyleCnt="0"/>
      <dgm:spPr/>
    </dgm:pt>
    <dgm:pt modelId="{71FE5CF2-95A5-44A4-AA52-961C10C267A9}" type="pres">
      <dgm:prSet presAssocID="{0856867D-EBFF-444A-BC3A-9BE412DE7BB5}" presName="Name64" presStyleLbl="parChTrans1D4" presStyleIdx="3" presStyleCnt="24"/>
      <dgm:spPr/>
    </dgm:pt>
    <dgm:pt modelId="{8AC2DBFE-2384-403C-89E3-3AA8A1A2AA33}" type="pres">
      <dgm:prSet presAssocID="{8C50ACDB-3688-45F1-8A94-E53CC5DC6475}" presName="hierRoot2" presStyleCnt="0">
        <dgm:presLayoutVars>
          <dgm:hierBranch val="init"/>
        </dgm:presLayoutVars>
      </dgm:prSet>
      <dgm:spPr/>
    </dgm:pt>
    <dgm:pt modelId="{E9CD576F-2384-45D0-8288-D22F2D9E2C9A}" type="pres">
      <dgm:prSet presAssocID="{8C50ACDB-3688-45F1-8A94-E53CC5DC6475}" presName="rootComposite" presStyleCnt="0"/>
      <dgm:spPr/>
    </dgm:pt>
    <dgm:pt modelId="{FA12E522-B5A4-4626-B152-498694E828DE}" type="pres">
      <dgm:prSet presAssocID="{8C50ACDB-3688-45F1-8A94-E53CC5DC6475}" presName="rootText" presStyleLbl="node4" presStyleIdx="3" presStyleCnt="24" custScaleY="91951">
        <dgm:presLayoutVars>
          <dgm:chPref val="3"/>
        </dgm:presLayoutVars>
      </dgm:prSet>
      <dgm:spPr/>
    </dgm:pt>
    <dgm:pt modelId="{1FB7A394-8D79-44F3-AB19-F3A0C30B173C}" type="pres">
      <dgm:prSet presAssocID="{8C50ACDB-3688-45F1-8A94-E53CC5DC6475}" presName="rootConnector" presStyleLbl="node4" presStyleIdx="3" presStyleCnt="24"/>
      <dgm:spPr/>
    </dgm:pt>
    <dgm:pt modelId="{7E833B69-40DE-404B-88C9-C118DBB69613}" type="pres">
      <dgm:prSet presAssocID="{8C50ACDB-3688-45F1-8A94-E53CC5DC6475}" presName="hierChild4" presStyleCnt="0"/>
      <dgm:spPr/>
    </dgm:pt>
    <dgm:pt modelId="{55503706-D88F-4F30-97D6-97B9B289C5AB}" type="pres">
      <dgm:prSet presAssocID="{02CA8942-B3AE-4B14-9E26-6AF1004FF368}" presName="Name64" presStyleLbl="parChTrans1D4" presStyleIdx="4" presStyleCnt="24"/>
      <dgm:spPr/>
    </dgm:pt>
    <dgm:pt modelId="{AC440BBB-3C1F-45FE-BB88-AA24E1070487}" type="pres">
      <dgm:prSet presAssocID="{75F465F0-2DAE-4790-91F9-65A6F9DE3991}" presName="hierRoot2" presStyleCnt="0">
        <dgm:presLayoutVars>
          <dgm:hierBranch val="init"/>
        </dgm:presLayoutVars>
      </dgm:prSet>
      <dgm:spPr/>
    </dgm:pt>
    <dgm:pt modelId="{34E3F1CD-3172-4220-8F1C-E50EB6B74D5E}" type="pres">
      <dgm:prSet presAssocID="{75F465F0-2DAE-4790-91F9-65A6F9DE3991}" presName="rootComposite" presStyleCnt="0"/>
      <dgm:spPr/>
    </dgm:pt>
    <dgm:pt modelId="{7F60C2E7-4DAD-4862-97B5-A088C32EFEB6}" type="pres">
      <dgm:prSet presAssocID="{75F465F0-2DAE-4790-91F9-65A6F9DE3991}" presName="rootText" presStyleLbl="node4" presStyleIdx="4" presStyleCnt="24" custScaleX="173711" custScaleY="91951">
        <dgm:presLayoutVars>
          <dgm:chPref val="3"/>
        </dgm:presLayoutVars>
      </dgm:prSet>
      <dgm:spPr/>
    </dgm:pt>
    <dgm:pt modelId="{AACCBE33-49ED-4ADD-93DF-6F5FA769F93D}" type="pres">
      <dgm:prSet presAssocID="{75F465F0-2DAE-4790-91F9-65A6F9DE3991}" presName="rootConnector" presStyleLbl="node4" presStyleIdx="4" presStyleCnt="24"/>
      <dgm:spPr/>
    </dgm:pt>
    <dgm:pt modelId="{2B10024F-0A39-4766-8835-E4AE58311BB3}" type="pres">
      <dgm:prSet presAssocID="{75F465F0-2DAE-4790-91F9-65A6F9DE3991}" presName="hierChild4" presStyleCnt="0"/>
      <dgm:spPr/>
    </dgm:pt>
    <dgm:pt modelId="{C7A7185F-B069-4D21-864C-AAF05DCD7302}" type="pres">
      <dgm:prSet presAssocID="{75F465F0-2DAE-4790-91F9-65A6F9DE3991}" presName="hierChild5" presStyleCnt="0"/>
      <dgm:spPr/>
    </dgm:pt>
    <dgm:pt modelId="{FFF9A6D2-E938-45DC-9976-1DCAFB6A7EBA}" type="pres">
      <dgm:prSet presAssocID="{8C50ACDB-3688-45F1-8A94-E53CC5DC6475}" presName="hierChild5" presStyleCnt="0"/>
      <dgm:spPr/>
    </dgm:pt>
    <dgm:pt modelId="{B703EF01-2210-4A3C-AE05-6AB5870DD1A3}" type="pres">
      <dgm:prSet presAssocID="{067F7247-607A-41A8-B065-D613E0A74A9F}" presName="hierChild5" presStyleCnt="0"/>
      <dgm:spPr/>
    </dgm:pt>
    <dgm:pt modelId="{0D5BBFFC-D0BC-4732-B0B0-8621194F2DF2}" type="pres">
      <dgm:prSet presAssocID="{297A4DF0-7200-4922-B6EA-80918532993E}" presName="Name64" presStyleLbl="parChTrans1D3" presStyleIdx="2" presStyleCnt="9"/>
      <dgm:spPr/>
    </dgm:pt>
    <dgm:pt modelId="{EF6C95C6-2B45-4B80-9D52-FC11DE5DE915}" type="pres">
      <dgm:prSet presAssocID="{834B33D0-C997-4486-B5FD-6525A21B419E}" presName="hierRoot2" presStyleCnt="0">
        <dgm:presLayoutVars>
          <dgm:hierBranch val="init"/>
        </dgm:presLayoutVars>
      </dgm:prSet>
      <dgm:spPr/>
    </dgm:pt>
    <dgm:pt modelId="{60325FA7-F19E-40C9-BE97-F58137292F98}" type="pres">
      <dgm:prSet presAssocID="{834B33D0-C997-4486-B5FD-6525A21B419E}" presName="rootComposite" presStyleCnt="0"/>
      <dgm:spPr/>
    </dgm:pt>
    <dgm:pt modelId="{73C36048-0DD5-4B92-879F-878FA8DCEE56}" type="pres">
      <dgm:prSet presAssocID="{834B33D0-C997-4486-B5FD-6525A21B419E}" presName="rootText" presStyleLbl="node3" presStyleIdx="2" presStyleCnt="9" custScaleY="91951">
        <dgm:presLayoutVars>
          <dgm:chPref val="3"/>
        </dgm:presLayoutVars>
      </dgm:prSet>
      <dgm:spPr/>
    </dgm:pt>
    <dgm:pt modelId="{82723326-0481-4EA4-941C-447B48998B4B}" type="pres">
      <dgm:prSet presAssocID="{834B33D0-C997-4486-B5FD-6525A21B419E}" presName="rootConnector" presStyleLbl="node3" presStyleIdx="2" presStyleCnt="9"/>
      <dgm:spPr/>
    </dgm:pt>
    <dgm:pt modelId="{88FBAAE9-6621-4D41-87AD-BA3185C759DE}" type="pres">
      <dgm:prSet presAssocID="{834B33D0-C997-4486-B5FD-6525A21B419E}" presName="hierChild4" presStyleCnt="0"/>
      <dgm:spPr/>
    </dgm:pt>
    <dgm:pt modelId="{F686A383-DC71-44CA-9D8F-8AFA71B0E55F}" type="pres">
      <dgm:prSet presAssocID="{D87DF2BB-0AE5-4BAA-B18C-85582DD6D466}" presName="Name64" presStyleLbl="parChTrans1D4" presStyleIdx="5" presStyleCnt="24"/>
      <dgm:spPr/>
    </dgm:pt>
    <dgm:pt modelId="{701309B6-436B-41A0-95A2-1782E47FA3A4}" type="pres">
      <dgm:prSet presAssocID="{65F1D9B0-9190-4739-A505-C77422654CFC}" presName="hierRoot2" presStyleCnt="0">
        <dgm:presLayoutVars>
          <dgm:hierBranch val="init"/>
        </dgm:presLayoutVars>
      </dgm:prSet>
      <dgm:spPr/>
    </dgm:pt>
    <dgm:pt modelId="{626C0C9A-B6F6-45D4-90A6-1D075BDC1992}" type="pres">
      <dgm:prSet presAssocID="{65F1D9B0-9190-4739-A505-C77422654CFC}" presName="rootComposite" presStyleCnt="0"/>
      <dgm:spPr/>
    </dgm:pt>
    <dgm:pt modelId="{60B7E881-DBD0-4082-8B67-836BBEBD71CA}" type="pres">
      <dgm:prSet presAssocID="{65F1D9B0-9190-4739-A505-C77422654CFC}" presName="rootText" presStyleLbl="node4" presStyleIdx="5" presStyleCnt="24" custScaleY="91951">
        <dgm:presLayoutVars>
          <dgm:chPref val="3"/>
        </dgm:presLayoutVars>
      </dgm:prSet>
      <dgm:spPr/>
    </dgm:pt>
    <dgm:pt modelId="{08BCF347-8BE3-4858-91B4-09B2EB385254}" type="pres">
      <dgm:prSet presAssocID="{65F1D9B0-9190-4739-A505-C77422654CFC}" presName="rootConnector" presStyleLbl="node4" presStyleIdx="5" presStyleCnt="24"/>
      <dgm:spPr/>
    </dgm:pt>
    <dgm:pt modelId="{D264DDE4-2312-4019-ADED-E182CDADB088}" type="pres">
      <dgm:prSet presAssocID="{65F1D9B0-9190-4739-A505-C77422654CFC}" presName="hierChild4" presStyleCnt="0"/>
      <dgm:spPr/>
    </dgm:pt>
    <dgm:pt modelId="{2D7C1183-8E80-4E8B-AD9F-97728AE81913}" type="pres">
      <dgm:prSet presAssocID="{D5F67B91-9543-4AAF-B274-19163AE8777A}" presName="Name64" presStyleLbl="parChTrans1D4" presStyleIdx="6" presStyleCnt="24"/>
      <dgm:spPr/>
    </dgm:pt>
    <dgm:pt modelId="{F7AAF8B4-0692-4696-9B4E-46C68CC9A832}" type="pres">
      <dgm:prSet presAssocID="{76A009A5-BA25-4362-B785-9C4DBB50A30B}" presName="hierRoot2" presStyleCnt="0">
        <dgm:presLayoutVars>
          <dgm:hierBranch val="init"/>
        </dgm:presLayoutVars>
      </dgm:prSet>
      <dgm:spPr/>
    </dgm:pt>
    <dgm:pt modelId="{AB1BAC28-D05E-41C5-B0BE-96A83DE59DBF}" type="pres">
      <dgm:prSet presAssocID="{76A009A5-BA25-4362-B785-9C4DBB50A30B}" presName="rootComposite" presStyleCnt="0"/>
      <dgm:spPr/>
    </dgm:pt>
    <dgm:pt modelId="{3C8B35FB-A21A-4DD7-9D85-BC218FC9BEC1}" type="pres">
      <dgm:prSet presAssocID="{76A009A5-BA25-4362-B785-9C4DBB50A30B}" presName="rootText" presStyleLbl="node4" presStyleIdx="6" presStyleCnt="24" custScaleX="173711" custScaleY="91951">
        <dgm:presLayoutVars>
          <dgm:chPref val="3"/>
        </dgm:presLayoutVars>
      </dgm:prSet>
      <dgm:spPr/>
    </dgm:pt>
    <dgm:pt modelId="{DB96C057-8A8E-4C61-B083-970F566FA50A}" type="pres">
      <dgm:prSet presAssocID="{76A009A5-BA25-4362-B785-9C4DBB50A30B}" presName="rootConnector" presStyleLbl="node4" presStyleIdx="6" presStyleCnt="24"/>
      <dgm:spPr/>
    </dgm:pt>
    <dgm:pt modelId="{399E1725-F41A-4937-95B8-76314F169AB0}" type="pres">
      <dgm:prSet presAssocID="{76A009A5-BA25-4362-B785-9C4DBB50A30B}" presName="hierChild4" presStyleCnt="0"/>
      <dgm:spPr/>
    </dgm:pt>
    <dgm:pt modelId="{DD6EBA45-00D6-4DDD-AF3C-A4B8888D7007}" type="pres">
      <dgm:prSet presAssocID="{76A009A5-BA25-4362-B785-9C4DBB50A30B}" presName="hierChild5" presStyleCnt="0"/>
      <dgm:spPr/>
    </dgm:pt>
    <dgm:pt modelId="{D267E946-CD96-4C37-88DB-B7DBFD6D583E}" type="pres">
      <dgm:prSet presAssocID="{65F1D9B0-9190-4739-A505-C77422654CFC}" presName="hierChild5" presStyleCnt="0"/>
      <dgm:spPr/>
    </dgm:pt>
    <dgm:pt modelId="{68E17953-2A49-45C6-B7B2-1B308D63D928}" type="pres">
      <dgm:prSet presAssocID="{834B33D0-C997-4486-B5FD-6525A21B419E}" presName="hierChild5" presStyleCnt="0"/>
      <dgm:spPr/>
    </dgm:pt>
    <dgm:pt modelId="{799D5941-4388-4429-80E8-6170316D8EBD}" type="pres">
      <dgm:prSet presAssocID="{1F17CD79-2455-42DC-8960-23E4BFFCA851}" presName="Name64" presStyleLbl="parChTrans1D3" presStyleIdx="3" presStyleCnt="9"/>
      <dgm:spPr/>
    </dgm:pt>
    <dgm:pt modelId="{B38C0A10-1621-4B6E-8C40-184D7187F580}" type="pres">
      <dgm:prSet presAssocID="{D6BBBEA5-FDC7-4F41-BF48-7042EE4B2657}" presName="hierRoot2" presStyleCnt="0">
        <dgm:presLayoutVars>
          <dgm:hierBranch val="init"/>
        </dgm:presLayoutVars>
      </dgm:prSet>
      <dgm:spPr/>
    </dgm:pt>
    <dgm:pt modelId="{BA8835CA-FCBF-4679-8BF1-6B3772D073E6}" type="pres">
      <dgm:prSet presAssocID="{D6BBBEA5-FDC7-4F41-BF48-7042EE4B2657}" presName="rootComposite" presStyleCnt="0"/>
      <dgm:spPr/>
    </dgm:pt>
    <dgm:pt modelId="{005088F9-12C3-4A7A-B662-5E0D740276D5}" type="pres">
      <dgm:prSet presAssocID="{D6BBBEA5-FDC7-4F41-BF48-7042EE4B2657}" presName="rootText" presStyleLbl="node3" presStyleIdx="3" presStyleCnt="9" custScaleY="91951">
        <dgm:presLayoutVars>
          <dgm:chPref val="3"/>
        </dgm:presLayoutVars>
      </dgm:prSet>
      <dgm:spPr/>
    </dgm:pt>
    <dgm:pt modelId="{780D04FA-0593-45C5-8092-91BF60353B65}" type="pres">
      <dgm:prSet presAssocID="{D6BBBEA5-FDC7-4F41-BF48-7042EE4B2657}" presName="rootConnector" presStyleLbl="node3" presStyleIdx="3" presStyleCnt="9"/>
      <dgm:spPr/>
    </dgm:pt>
    <dgm:pt modelId="{87C47F54-832F-4753-9055-2829C2E26F2E}" type="pres">
      <dgm:prSet presAssocID="{D6BBBEA5-FDC7-4F41-BF48-7042EE4B2657}" presName="hierChild4" presStyleCnt="0"/>
      <dgm:spPr/>
    </dgm:pt>
    <dgm:pt modelId="{043B10ED-6913-47A2-A5BF-81E0169CE84A}" type="pres">
      <dgm:prSet presAssocID="{BEC2B09B-0722-4139-872F-9E67949D539B}" presName="Name64" presStyleLbl="parChTrans1D4" presStyleIdx="7" presStyleCnt="24"/>
      <dgm:spPr/>
    </dgm:pt>
    <dgm:pt modelId="{0FBF75B9-7249-473C-8EC3-B12F71FB95D7}" type="pres">
      <dgm:prSet presAssocID="{C5578B03-12D4-45EE-9398-A2344FA4398D}" presName="hierRoot2" presStyleCnt="0">
        <dgm:presLayoutVars>
          <dgm:hierBranch val="init"/>
        </dgm:presLayoutVars>
      </dgm:prSet>
      <dgm:spPr/>
    </dgm:pt>
    <dgm:pt modelId="{A64ADD79-321D-4B66-8537-0A8DF9EA4065}" type="pres">
      <dgm:prSet presAssocID="{C5578B03-12D4-45EE-9398-A2344FA4398D}" presName="rootComposite" presStyleCnt="0"/>
      <dgm:spPr/>
    </dgm:pt>
    <dgm:pt modelId="{7042D738-6E81-4093-B929-01A70737C061}" type="pres">
      <dgm:prSet presAssocID="{C5578B03-12D4-45EE-9398-A2344FA4398D}" presName="rootText" presStyleLbl="node4" presStyleIdx="7" presStyleCnt="24" custScaleY="91951">
        <dgm:presLayoutVars>
          <dgm:chPref val="3"/>
        </dgm:presLayoutVars>
      </dgm:prSet>
      <dgm:spPr/>
    </dgm:pt>
    <dgm:pt modelId="{76656A83-BC1F-4726-BE26-5C211C9B337E}" type="pres">
      <dgm:prSet presAssocID="{C5578B03-12D4-45EE-9398-A2344FA4398D}" presName="rootConnector" presStyleLbl="node4" presStyleIdx="7" presStyleCnt="24"/>
      <dgm:spPr/>
    </dgm:pt>
    <dgm:pt modelId="{55544C77-768C-463E-AC2D-2C127CD710B4}" type="pres">
      <dgm:prSet presAssocID="{C5578B03-12D4-45EE-9398-A2344FA4398D}" presName="hierChild4" presStyleCnt="0"/>
      <dgm:spPr/>
    </dgm:pt>
    <dgm:pt modelId="{31E65D3F-E91D-463D-B264-272E85E056D6}" type="pres">
      <dgm:prSet presAssocID="{49509386-3D39-432F-B18B-A1BEDD1534F0}" presName="Name64" presStyleLbl="parChTrans1D4" presStyleIdx="8" presStyleCnt="24"/>
      <dgm:spPr/>
    </dgm:pt>
    <dgm:pt modelId="{55F6D2DC-8789-4BEA-AF6E-C7405354B238}" type="pres">
      <dgm:prSet presAssocID="{63F0927D-768A-4B6E-AE86-90EFC3C85F61}" presName="hierRoot2" presStyleCnt="0">
        <dgm:presLayoutVars>
          <dgm:hierBranch val="init"/>
        </dgm:presLayoutVars>
      </dgm:prSet>
      <dgm:spPr/>
    </dgm:pt>
    <dgm:pt modelId="{A574784E-05EC-4230-BF8C-C0F0F4553A86}" type="pres">
      <dgm:prSet presAssocID="{63F0927D-768A-4B6E-AE86-90EFC3C85F61}" presName="rootComposite" presStyleCnt="0"/>
      <dgm:spPr/>
    </dgm:pt>
    <dgm:pt modelId="{3A42D77E-3F7F-40D3-9C11-350B731C49A0}" type="pres">
      <dgm:prSet presAssocID="{63F0927D-768A-4B6E-AE86-90EFC3C85F61}" presName="rootText" presStyleLbl="node4" presStyleIdx="8" presStyleCnt="24" custScaleX="173711" custScaleY="91951">
        <dgm:presLayoutVars>
          <dgm:chPref val="3"/>
        </dgm:presLayoutVars>
      </dgm:prSet>
      <dgm:spPr/>
    </dgm:pt>
    <dgm:pt modelId="{A0BAB79A-5F10-4BF7-8F8E-DB3DFFFDEA1E}" type="pres">
      <dgm:prSet presAssocID="{63F0927D-768A-4B6E-AE86-90EFC3C85F61}" presName="rootConnector" presStyleLbl="node4" presStyleIdx="8" presStyleCnt="24"/>
      <dgm:spPr/>
    </dgm:pt>
    <dgm:pt modelId="{94BEFC94-FAB6-4E51-94F0-C16EE15C8BB2}" type="pres">
      <dgm:prSet presAssocID="{63F0927D-768A-4B6E-AE86-90EFC3C85F61}" presName="hierChild4" presStyleCnt="0"/>
      <dgm:spPr/>
    </dgm:pt>
    <dgm:pt modelId="{29B2A44A-CDE2-4138-9C72-04E6DBF3E4AF}" type="pres">
      <dgm:prSet presAssocID="{63F0927D-768A-4B6E-AE86-90EFC3C85F61}" presName="hierChild5" presStyleCnt="0"/>
      <dgm:spPr/>
    </dgm:pt>
    <dgm:pt modelId="{64D3624C-F61E-4C24-AE47-20870FB29B28}" type="pres">
      <dgm:prSet presAssocID="{C5578B03-12D4-45EE-9398-A2344FA4398D}" presName="hierChild5" presStyleCnt="0"/>
      <dgm:spPr/>
    </dgm:pt>
    <dgm:pt modelId="{235043B4-DB2A-4B9E-A6D2-E8A0842424A7}" type="pres">
      <dgm:prSet presAssocID="{D6BBBEA5-FDC7-4F41-BF48-7042EE4B2657}" presName="hierChild5" presStyleCnt="0"/>
      <dgm:spPr/>
    </dgm:pt>
    <dgm:pt modelId="{C96050DD-927B-41A5-BF81-7337C15E46E2}" type="pres">
      <dgm:prSet presAssocID="{02852C5A-79AA-477A-A471-8EE49E4DA9A6}" presName="hierChild5" presStyleCnt="0"/>
      <dgm:spPr/>
    </dgm:pt>
    <dgm:pt modelId="{34BC92DC-DEE6-4692-8EF6-0DC3C7E189BB}" type="pres">
      <dgm:prSet presAssocID="{994BAA2C-5F56-425A-9835-6B56F871A508}" presName="Name64" presStyleLbl="parChTrans1D2" presStyleIdx="1" presStyleCnt="3"/>
      <dgm:spPr/>
    </dgm:pt>
    <dgm:pt modelId="{4AF2F0AF-B306-47D8-9B46-5C5BB7B47032}" type="pres">
      <dgm:prSet presAssocID="{3BCA6FE6-FD1A-4F80-A9C4-9E79708949E7}" presName="hierRoot2" presStyleCnt="0">
        <dgm:presLayoutVars>
          <dgm:hierBranch val="init"/>
        </dgm:presLayoutVars>
      </dgm:prSet>
      <dgm:spPr/>
    </dgm:pt>
    <dgm:pt modelId="{F1108C91-0212-4B2D-AADB-E1BC91F5C195}" type="pres">
      <dgm:prSet presAssocID="{3BCA6FE6-FD1A-4F80-A9C4-9E79708949E7}" presName="rootComposite" presStyleCnt="0"/>
      <dgm:spPr/>
    </dgm:pt>
    <dgm:pt modelId="{840916FC-440F-4348-BBAD-8E165519D95B}" type="pres">
      <dgm:prSet presAssocID="{3BCA6FE6-FD1A-4F80-A9C4-9E79708949E7}" presName="rootText" presStyleLbl="node2" presStyleIdx="1" presStyleCnt="3" custScaleY="91951">
        <dgm:presLayoutVars>
          <dgm:chPref val="3"/>
        </dgm:presLayoutVars>
      </dgm:prSet>
      <dgm:spPr/>
    </dgm:pt>
    <dgm:pt modelId="{1F7EB111-54A2-4FE6-B4B9-5D0ECAC0BAFA}" type="pres">
      <dgm:prSet presAssocID="{3BCA6FE6-FD1A-4F80-A9C4-9E79708949E7}" presName="rootConnector" presStyleLbl="node2" presStyleIdx="1" presStyleCnt="3"/>
      <dgm:spPr/>
    </dgm:pt>
    <dgm:pt modelId="{DF98F230-B744-41D4-8AE7-DC96E1B0D46B}" type="pres">
      <dgm:prSet presAssocID="{3BCA6FE6-FD1A-4F80-A9C4-9E79708949E7}" presName="hierChild4" presStyleCnt="0"/>
      <dgm:spPr/>
    </dgm:pt>
    <dgm:pt modelId="{862FAE8C-48EA-461E-AB9E-D93917600638}" type="pres">
      <dgm:prSet presAssocID="{1F152143-E204-4DF8-A7E9-428636E4161C}" presName="Name64" presStyleLbl="parChTrans1D3" presStyleIdx="4" presStyleCnt="9"/>
      <dgm:spPr/>
    </dgm:pt>
    <dgm:pt modelId="{FCBA2BC3-8D7C-4235-87AE-9DC9EF28CD13}" type="pres">
      <dgm:prSet presAssocID="{F876D3F1-F7A7-4FF0-A8B8-AE332C208CAA}" presName="hierRoot2" presStyleCnt="0">
        <dgm:presLayoutVars>
          <dgm:hierBranch val="init"/>
        </dgm:presLayoutVars>
      </dgm:prSet>
      <dgm:spPr/>
    </dgm:pt>
    <dgm:pt modelId="{D85DD833-F66B-456A-A5C8-001B2679AF87}" type="pres">
      <dgm:prSet presAssocID="{F876D3F1-F7A7-4FF0-A8B8-AE332C208CAA}" presName="rootComposite" presStyleCnt="0"/>
      <dgm:spPr/>
    </dgm:pt>
    <dgm:pt modelId="{687862A3-93CA-47CC-A042-1A115700495A}" type="pres">
      <dgm:prSet presAssocID="{F876D3F1-F7A7-4FF0-A8B8-AE332C208CAA}" presName="rootText" presStyleLbl="node3" presStyleIdx="4" presStyleCnt="9" custScaleY="91951">
        <dgm:presLayoutVars>
          <dgm:chPref val="3"/>
        </dgm:presLayoutVars>
      </dgm:prSet>
      <dgm:spPr/>
    </dgm:pt>
    <dgm:pt modelId="{1435A0C5-1E99-45A8-8BD9-C3A4FDE38389}" type="pres">
      <dgm:prSet presAssocID="{F876D3F1-F7A7-4FF0-A8B8-AE332C208CAA}" presName="rootConnector" presStyleLbl="node3" presStyleIdx="4" presStyleCnt="9"/>
      <dgm:spPr/>
    </dgm:pt>
    <dgm:pt modelId="{F7E46443-AC05-44C4-B5EC-B6810D795CE7}" type="pres">
      <dgm:prSet presAssocID="{F876D3F1-F7A7-4FF0-A8B8-AE332C208CAA}" presName="hierChild4" presStyleCnt="0"/>
      <dgm:spPr/>
    </dgm:pt>
    <dgm:pt modelId="{EA6E65CF-3D43-4DC4-ABA6-79260F6A0FA0}" type="pres">
      <dgm:prSet presAssocID="{84DFD323-C050-4062-822D-30B6EAA44F78}" presName="Name64" presStyleLbl="parChTrans1D4" presStyleIdx="9" presStyleCnt="24"/>
      <dgm:spPr/>
    </dgm:pt>
    <dgm:pt modelId="{577C9850-905A-480B-B776-34ABDE94A2B2}" type="pres">
      <dgm:prSet presAssocID="{E99A5B87-DEF4-4D9B-82D3-117C0E113DBB}" presName="hierRoot2" presStyleCnt="0">
        <dgm:presLayoutVars>
          <dgm:hierBranch val="init"/>
        </dgm:presLayoutVars>
      </dgm:prSet>
      <dgm:spPr/>
    </dgm:pt>
    <dgm:pt modelId="{0329B640-C162-4BB1-9142-A8F3EA7078E3}" type="pres">
      <dgm:prSet presAssocID="{E99A5B87-DEF4-4D9B-82D3-117C0E113DBB}" presName="rootComposite" presStyleCnt="0"/>
      <dgm:spPr/>
    </dgm:pt>
    <dgm:pt modelId="{AB22084B-863E-4CB8-B898-03492A7AE5AD}" type="pres">
      <dgm:prSet presAssocID="{E99A5B87-DEF4-4D9B-82D3-117C0E113DBB}" presName="rootText" presStyleLbl="node4" presStyleIdx="9" presStyleCnt="24" custScaleY="91951">
        <dgm:presLayoutVars>
          <dgm:chPref val="3"/>
        </dgm:presLayoutVars>
      </dgm:prSet>
      <dgm:spPr/>
    </dgm:pt>
    <dgm:pt modelId="{AAE1671F-6BF8-4DFE-9371-2BD7E4D21AAE}" type="pres">
      <dgm:prSet presAssocID="{E99A5B87-DEF4-4D9B-82D3-117C0E113DBB}" presName="rootConnector" presStyleLbl="node4" presStyleIdx="9" presStyleCnt="24"/>
      <dgm:spPr/>
    </dgm:pt>
    <dgm:pt modelId="{89D7FF8B-9AAF-4307-93BF-7D816237AAAA}" type="pres">
      <dgm:prSet presAssocID="{E99A5B87-DEF4-4D9B-82D3-117C0E113DBB}" presName="hierChild4" presStyleCnt="0"/>
      <dgm:spPr/>
    </dgm:pt>
    <dgm:pt modelId="{5098F179-8725-420E-9C24-F54A0E0843F8}" type="pres">
      <dgm:prSet presAssocID="{F9378398-1468-438D-8F3B-C6A17D7F3411}" presName="Name64" presStyleLbl="parChTrans1D4" presStyleIdx="10" presStyleCnt="24"/>
      <dgm:spPr/>
    </dgm:pt>
    <dgm:pt modelId="{252902A2-DE7E-4044-BAB6-6094EABF1584}" type="pres">
      <dgm:prSet presAssocID="{FB23DB73-2228-4F6F-BF3B-B8CC844ABCEF}" presName="hierRoot2" presStyleCnt="0">
        <dgm:presLayoutVars>
          <dgm:hierBranch val="init"/>
        </dgm:presLayoutVars>
      </dgm:prSet>
      <dgm:spPr/>
    </dgm:pt>
    <dgm:pt modelId="{99196AB1-4A79-4CD6-9743-B4F0E77CB64B}" type="pres">
      <dgm:prSet presAssocID="{FB23DB73-2228-4F6F-BF3B-B8CC844ABCEF}" presName="rootComposite" presStyleCnt="0"/>
      <dgm:spPr/>
    </dgm:pt>
    <dgm:pt modelId="{7E387862-1060-483A-B102-EB2BDA7B45ED}" type="pres">
      <dgm:prSet presAssocID="{FB23DB73-2228-4F6F-BF3B-B8CC844ABCEF}" presName="rootText" presStyleLbl="node4" presStyleIdx="10" presStyleCnt="24" custScaleY="91951">
        <dgm:presLayoutVars>
          <dgm:chPref val="3"/>
        </dgm:presLayoutVars>
      </dgm:prSet>
      <dgm:spPr/>
    </dgm:pt>
    <dgm:pt modelId="{FD37ECBB-6EF2-41B5-B9ED-CD32EF51FB02}" type="pres">
      <dgm:prSet presAssocID="{FB23DB73-2228-4F6F-BF3B-B8CC844ABCEF}" presName="rootConnector" presStyleLbl="node4" presStyleIdx="10" presStyleCnt="24"/>
      <dgm:spPr/>
    </dgm:pt>
    <dgm:pt modelId="{F26A5380-961C-4A3B-82D3-DEACFBF5FD27}" type="pres">
      <dgm:prSet presAssocID="{FB23DB73-2228-4F6F-BF3B-B8CC844ABCEF}" presName="hierChild4" presStyleCnt="0"/>
      <dgm:spPr/>
    </dgm:pt>
    <dgm:pt modelId="{B473B8C7-1276-4E46-AABF-EF7069193A51}" type="pres">
      <dgm:prSet presAssocID="{A4447A22-3AE9-49A6-A0A8-BB73CDF97051}" presName="Name64" presStyleLbl="parChTrans1D4" presStyleIdx="11" presStyleCnt="24"/>
      <dgm:spPr/>
    </dgm:pt>
    <dgm:pt modelId="{933AA1F2-8063-4CB8-8C08-8AB7C159AA15}" type="pres">
      <dgm:prSet presAssocID="{4FC73688-B248-44CF-B826-6E11EB56FD31}" presName="hierRoot2" presStyleCnt="0">
        <dgm:presLayoutVars>
          <dgm:hierBranch val="init"/>
        </dgm:presLayoutVars>
      </dgm:prSet>
      <dgm:spPr/>
    </dgm:pt>
    <dgm:pt modelId="{BF9D5E35-B402-4F82-B4AD-187F08D05081}" type="pres">
      <dgm:prSet presAssocID="{4FC73688-B248-44CF-B826-6E11EB56FD31}" presName="rootComposite" presStyleCnt="0"/>
      <dgm:spPr/>
    </dgm:pt>
    <dgm:pt modelId="{434EF863-2F7D-44D9-BDCB-36C92FA77BB7}" type="pres">
      <dgm:prSet presAssocID="{4FC73688-B248-44CF-B826-6E11EB56FD31}" presName="rootText" presStyleLbl="node4" presStyleIdx="11" presStyleCnt="24" custScaleY="91951">
        <dgm:presLayoutVars>
          <dgm:chPref val="3"/>
        </dgm:presLayoutVars>
      </dgm:prSet>
      <dgm:spPr/>
    </dgm:pt>
    <dgm:pt modelId="{B09E5345-C6F0-4340-98FA-FF809AB96A04}" type="pres">
      <dgm:prSet presAssocID="{4FC73688-B248-44CF-B826-6E11EB56FD31}" presName="rootConnector" presStyleLbl="node4" presStyleIdx="11" presStyleCnt="24"/>
      <dgm:spPr/>
    </dgm:pt>
    <dgm:pt modelId="{0D915FF9-50F2-4D46-AD7A-A92A8B11CE1D}" type="pres">
      <dgm:prSet presAssocID="{4FC73688-B248-44CF-B826-6E11EB56FD31}" presName="hierChild4" presStyleCnt="0"/>
      <dgm:spPr/>
    </dgm:pt>
    <dgm:pt modelId="{ECB3B334-3C48-42A9-AFA3-E2C19FDB51FC}" type="pres">
      <dgm:prSet presAssocID="{4FC73688-B248-44CF-B826-6E11EB56FD31}" presName="hierChild5" presStyleCnt="0"/>
      <dgm:spPr/>
    </dgm:pt>
    <dgm:pt modelId="{D05DB226-7C35-4B8F-B70D-09831E8694E7}" type="pres">
      <dgm:prSet presAssocID="{FB23DB73-2228-4F6F-BF3B-B8CC844ABCEF}" presName="hierChild5" presStyleCnt="0"/>
      <dgm:spPr/>
    </dgm:pt>
    <dgm:pt modelId="{DA51260D-3033-4EB0-B679-F433B9A5EC8E}" type="pres">
      <dgm:prSet presAssocID="{E99A5B87-DEF4-4D9B-82D3-117C0E113DBB}" presName="hierChild5" presStyleCnt="0"/>
      <dgm:spPr/>
    </dgm:pt>
    <dgm:pt modelId="{6991ACFF-4E49-47D1-8C5F-2852C1DE74CC}" type="pres">
      <dgm:prSet presAssocID="{F876D3F1-F7A7-4FF0-A8B8-AE332C208CAA}" presName="hierChild5" presStyleCnt="0"/>
      <dgm:spPr/>
    </dgm:pt>
    <dgm:pt modelId="{C6788DEC-1664-4CBE-AEA8-A8091F9E09CF}" type="pres">
      <dgm:prSet presAssocID="{88550603-372F-4D4C-97DA-E760782F7752}" presName="Name64" presStyleLbl="parChTrans1D3" presStyleIdx="5" presStyleCnt="9"/>
      <dgm:spPr/>
    </dgm:pt>
    <dgm:pt modelId="{6F0FED78-1703-40FB-B8FC-85AD077FB496}" type="pres">
      <dgm:prSet presAssocID="{9B5F3049-9073-4E04-918C-58EE9FC405BF}" presName="hierRoot2" presStyleCnt="0">
        <dgm:presLayoutVars>
          <dgm:hierBranch val="init"/>
        </dgm:presLayoutVars>
      </dgm:prSet>
      <dgm:spPr/>
    </dgm:pt>
    <dgm:pt modelId="{E437E4D0-44A2-45A6-9CC6-8BE5ADBBDDA0}" type="pres">
      <dgm:prSet presAssocID="{9B5F3049-9073-4E04-918C-58EE9FC405BF}" presName="rootComposite" presStyleCnt="0"/>
      <dgm:spPr/>
    </dgm:pt>
    <dgm:pt modelId="{729F3E59-C998-4A8C-A1E5-14EAD7F6B06E}" type="pres">
      <dgm:prSet presAssocID="{9B5F3049-9073-4E04-918C-58EE9FC405BF}" presName="rootText" presStyleLbl="node3" presStyleIdx="5" presStyleCnt="9" custScaleY="91951">
        <dgm:presLayoutVars>
          <dgm:chPref val="3"/>
        </dgm:presLayoutVars>
      </dgm:prSet>
      <dgm:spPr/>
    </dgm:pt>
    <dgm:pt modelId="{5076181F-9D1C-46FF-BA17-6809C54760BA}" type="pres">
      <dgm:prSet presAssocID="{9B5F3049-9073-4E04-918C-58EE9FC405BF}" presName="rootConnector" presStyleLbl="node3" presStyleIdx="5" presStyleCnt="9"/>
      <dgm:spPr/>
    </dgm:pt>
    <dgm:pt modelId="{28EEA534-1409-49C8-BDF6-FB4F4A32F2CE}" type="pres">
      <dgm:prSet presAssocID="{9B5F3049-9073-4E04-918C-58EE9FC405BF}" presName="hierChild4" presStyleCnt="0"/>
      <dgm:spPr/>
    </dgm:pt>
    <dgm:pt modelId="{74EFBD65-6949-420A-B8E8-B8841926CBD0}" type="pres">
      <dgm:prSet presAssocID="{A74CAD24-0854-4CB8-AE20-09600CB43375}" presName="Name64" presStyleLbl="parChTrans1D4" presStyleIdx="12" presStyleCnt="24"/>
      <dgm:spPr/>
    </dgm:pt>
    <dgm:pt modelId="{B6ABDE91-E766-4355-AB17-D63E38453669}" type="pres">
      <dgm:prSet presAssocID="{1A94EBA1-9C33-40B1-9213-5B7EF526B402}" presName="hierRoot2" presStyleCnt="0">
        <dgm:presLayoutVars>
          <dgm:hierBranch val="init"/>
        </dgm:presLayoutVars>
      </dgm:prSet>
      <dgm:spPr/>
    </dgm:pt>
    <dgm:pt modelId="{2951CC79-8800-4BCA-8369-441DB0F2EBB7}" type="pres">
      <dgm:prSet presAssocID="{1A94EBA1-9C33-40B1-9213-5B7EF526B402}" presName="rootComposite" presStyleCnt="0"/>
      <dgm:spPr/>
    </dgm:pt>
    <dgm:pt modelId="{0D106B45-FCFF-46C7-9396-497C7E365FD8}" type="pres">
      <dgm:prSet presAssocID="{1A94EBA1-9C33-40B1-9213-5B7EF526B402}" presName="rootText" presStyleLbl="node4" presStyleIdx="12" presStyleCnt="24" custScaleY="91951">
        <dgm:presLayoutVars>
          <dgm:chPref val="3"/>
        </dgm:presLayoutVars>
      </dgm:prSet>
      <dgm:spPr/>
    </dgm:pt>
    <dgm:pt modelId="{D2E57915-BF5A-42C0-B60E-6027A641A024}" type="pres">
      <dgm:prSet presAssocID="{1A94EBA1-9C33-40B1-9213-5B7EF526B402}" presName="rootConnector" presStyleLbl="node4" presStyleIdx="12" presStyleCnt="24"/>
      <dgm:spPr/>
    </dgm:pt>
    <dgm:pt modelId="{D934F48F-6A84-43FC-BE44-58AF199325CD}" type="pres">
      <dgm:prSet presAssocID="{1A94EBA1-9C33-40B1-9213-5B7EF526B402}" presName="hierChild4" presStyleCnt="0"/>
      <dgm:spPr/>
    </dgm:pt>
    <dgm:pt modelId="{F1C8D1AC-A613-443D-9CB5-61AD08185111}" type="pres">
      <dgm:prSet presAssocID="{36D844A6-65B0-4932-BE1E-161489BC26D4}" presName="Name64" presStyleLbl="parChTrans1D4" presStyleIdx="13" presStyleCnt="24"/>
      <dgm:spPr/>
    </dgm:pt>
    <dgm:pt modelId="{85B495A0-05D3-4B8E-BF95-DCA1C11932B9}" type="pres">
      <dgm:prSet presAssocID="{4FE2EB92-00FE-4445-A939-2DC344A74418}" presName="hierRoot2" presStyleCnt="0">
        <dgm:presLayoutVars>
          <dgm:hierBranch val="init"/>
        </dgm:presLayoutVars>
      </dgm:prSet>
      <dgm:spPr/>
    </dgm:pt>
    <dgm:pt modelId="{7414ABBB-5870-4703-9AB1-E620DAF96079}" type="pres">
      <dgm:prSet presAssocID="{4FE2EB92-00FE-4445-A939-2DC344A74418}" presName="rootComposite" presStyleCnt="0"/>
      <dgm:spPr/>
    </dgm:pt>
    <dgm:pt modelId="{86C2B7EB-1845-4240-9032-6686C6817761}" type="pres">
      <dgm:prSet presAssocID="{4FE2EB92-00FE-4445-A939-2DC344A74418}" presName="rootText" presStyleLbl="node4" presStyleIdx="13" presStyleCnt="24" custScaleX="173711" custScaleY="91951">
        <dgm:presLayoutVars>
          <dgm:chPref val="3"/>
        </dgm:presLayoutVars>
      </dgm:prSet>
      <dgm:spPr/>
    </dgm:pt>
    <dgm:pt modelId="{315CA7D3-6FE2-482E-94EB-8B1818E687B2}" type="pres">
      <dgm:prSet presAssocID="{4FE2EB92-00FE-4445-A939-2DC344A74418}" presName="rootConnector" presStyleLbl="node4" presStyleIdx="13" presStyleCnt="24"/>
      <dgm:spPr/>
    </dgm:pt>
    <dgm:pt modelId="{7D820942-04E9-4711-86E1-0ABC00AD9C9F}" type="pres">
      <dgm:prSet presAssocID="{4FE2EB92-00FE-4445-A939-2DC344A74418}" presName="hierChild4" presStyleCnt="0"/>
      <dgm:spPr/>
    </dgm:pt>
    <dgm:pt modelId="{36F6D44D-3BF1-49E1-A5B0-5226D2184F3C}" type="pres">
      <dgm:prSet presAssocID="{4FE2EB92-00FE-4445-A939-2DC344A74418}" presName="hierChild5" presStyleCnt="0"/>
      <dgm:spPr/>
    </dgm:pt>
    <dgm:pt modelId="{79EA44C4-C517-43CE-A640-CC50119607D1}" type="pres">
      <dgm:prSet presAssocID="{0ABD796E-64A8-44E3-8F51-1BEF95B64134}" presName="Name64" presStyleLbl="parChTrans1D4" presStyleIdx="14" presStyleCnt="24"/>
      <dgm:spPr/>
    </dgm:pt>
    <dgm:pt modelId="{DA3DCD70-6F90-4AFA-97C6-A1065C176853}" type="pres">
      <dgm:prSet presAssocID="{5D244636-459D-4C23-BD9F-1678A9F15CBC}" presName="hierRoot2" presStyleCnt="0">
        <dgm:presLayoutVars>
          <dgm:hierBranch val="init"/>
        </dgm:presLayoutVars>
      </dgm:prSet>
      <dgm:spPr/>
    </dgm:pt>
    <dgm:pt modelId="{5384ADD2-EFAE-41D3-A192-7DB2E9EEDABF}" type="pres">
      <dgm:prSet presAssocID="{5D244636-459D-4C23-BD9F-1678A9F15CBC}" presName="rootComposite" presStyleCnt="0"/>
      <dgm:spPr/>
    </dgm:pt>
    <dgm:pt modelId="{6C5F84F7-C905-4C8E-A655-E844CBB76B12}" type="pres">
      <dgm:prSet presAssocID="{5D244636-459D-4C23-BD9F-1678A9F15CBC}" presName="rootText" presStyleLbl="node4" presStyleIdx="14" presStyleCnt="24" custScaleX="173711" custScaleY="91951">
        <dgm:presLayoutVars>
          <dgm:chPref val="3"/>
        </dgm:presLayoutVars>
      </dgm:prSet>
      <dgm:spPr/>
    </dgm:pt>
    <dgm:pt modelId="{645DB07F-BB83-4842-92E5-A1C04CACC07A}" type="pres">
      <dgm:prSet presAssocID="{5D244636-459D-4C23-BD9F-1678A9F15CBC}" presName="rootConnector" presStyleLbl="node4" presStyleIdx="14" presStyleCnt="24"/>
      <dgm:spPr/>
    </dgm:pt>
    <dgm:pt modelId="{0B7F8688-5A16-402F-A828-DA731F1E6C98}" type="pres">
      <dgm:prSet presAssocID="{5D244636-459D-4C23-BD9F-1678A9F15CBC}" presName="hierChild4" presStyleCnt="0"/>
      <dgm:spPr/>
    </dgm:pt>
    <dgm:pt modelId="{6537731E-719B-4DDF-B8AB-5D3E26A1861C}" type="pres">
      <dgm:prSet presAssocID="{5D244636-459D-4C23-BD9F-1678A9F15CBC}" presName="hierChild5" presStyleCnt="0"/>
      <dgm:spPr/>
    </dgm:pt>
    <dgm:pt modelId="{8055BC99-7079-4150-998F-6D66FD29BF19}" type="pres">
      <dgm:prSet presAssocID="{1A94EBA1-9C33-40B1-9213-5B7EF526B402}" presName="hierChild5" presStyleCnt="0"/>
      <dgm:spPr/>
    </dgm:pt>
    <dgm:pt modelId="{E494ABF4-5658-4FFC-8E25-2709B11750F9}" type="pres">
      <dgm:prSet presAssocID="{9B5F3049-9073-4E04-918C-58EE9FC405BF}" presName="hierChild5" presStyleCnt="0"/>
      <dgm:spPr/>
    </dgm:pt>
    <dgm:pt modelId="{99068D32-24AF-4A13-AD9A-B9CB63D1F7BB}" type="pres">
      <dgm:prSet presAssocID="{3BCA6FE6-FD1A-4F80-A9C4-9E79708949E7}" presName="hierChild5" presStyleCnt="0"/>
      <dgm:spPr/>
    </dgm:pt>
    <dgm:pt modelId="{6F7CB562-6494-400D-99F2-DBA1426B32B3}" type="pres">
      <dgm:prSet presAssocID="{9A6CFB56-5DAC-4F3E-BB08-663A6EA9CA72}" presName="Name64" presStyleLbl="parChTrans1D2" presStyleIdx="2" presStyleCnt="3"/>
      <dgm:spPr/>
    </dgm:pt>
    <dgm:pt modelId="{16A03887-B514-423C-B875-86CDDE000699}" type="pres">
      <dgm:prSet presAssocID="{B1FED19D-0666-44E6-BF68-3ACBA323AAF4}" presName="hierRoot2" presStyleCnt="0">
        <dgm:presLayoutVars>
          <dgm:hierBranch val="init"/>
        </dgm:presLayoutVars>
      </dgm:prSet>
      <dgm:spPr/>
    </dgm:pt>
    <dgm:pt modelId="{6771181D-268E-48F0-A9C0-BBF18067157E}" type="pres">
      <dgm:prSet presAssocID="{B1FED19D-0666-44E6-BF68-3ACBA323AAF4}" presName="rootComposite" presStyleCnt="0"/>
      <dgm:spPr/>
    </dgm:pt>
    <dgm:pt modelId="{EA6E9D09-B097-4EE8-8133-A2B421314F23}" type="pres">
      <dgm:prSet presAssocID="{B1FED19D-0666-44E6-BF68-3ACBA323AAF4}" presName="rootText" presStyleLbl="node2" presStyleIdx="2" presStyleCnt="3" custScaleY="91951">
        <dgm:presLayoutVars>
          <dgm:chPref val="3"/>
        </dgm:presLayoutVars>
      </dgm:prSet>
      <dgm:spPr/>
    </dgm:pt>
    <dgm:pt modelId="{098A4E79-3718-48C6-BC5D-0F1A5EBB55D0}" type="pres">
      <dgm:prSet presAssocID="{B1FED19D-0666-44E6-BF68-3ACBA323AAF4}" presName="rootConnector" presStyleLbl="node2" presStyleIdx="2" presStyleCnt="3"/>
      <dgm:spPr/>
    </dgm:pt>
    <dgm:pt modelId="{072CF6D2-279A-49B7-AA9E-EEE5A59C3A8A}" type="pres">
      <dgm:prSet presAssocID="{B1FED19D-0666-44E6-BF68-3ACBA323AAF4}" presName="hierChild4" presStyleCnt="0"/>
      <dgm:spPr/>
    </dgm:pt>
    <dgm:pt modelId="{18D8E74C-78C7-4283-A6ED-39C76EE3B211}" type="pres">
      <dgm:prSet presAssocID="{3C9B733E-365D-4303-A651-2810C155B142}" presName="Name64" presStyleLbl="parChTrans1D3" presStyleIdx="6" presStyleCnt="9"/>
      <dgm:spPr/>
    </dgm:pt>
    <dgm:pt modelId="{E6E0E23A-08C8-42EF-9D60-74025606816E}" type="pres">
      <dgm:prSet presAssocID="{F0CA111C-D478-418D-87A1-723925DAD18E}" presName="hierRoot2" presStyleCnt="0">
        <dgm:presLayoutVars>
          <dgm:hierBranch val="init"/>
        </dgm:presLayoutVars>
      </dgm:prSet>
      <dgm:spPr/>
    </dgm:pt>
    <dgm:pt modelId="{D86B6CD8-939F-4969-B3C2-0B6F2B7FC98F}" type="pres">
      <dgm:prSet presAssocID="{F0CA111C-D478-418D-87A1-723925DAD18E}" presName="rootComposite" presStyleCnt="0"/>
      <dgm:spPr/>
    </dgm:pt>
    <dgm:pt modelId="{AAE6CE2D-9F0F-446D-8051-2AFE0F3A5BD5}" type="pres">
      <dgm:prSet presAssocID="{F0CA111C-D478-418D-87A1-723925DAD18E}" presName="rootText" presStyleLbl="node3" presStyleIdx="6" presStyleCnt="9" custScaleY="91951">
        <dgm:presLayoutVars>
          <dgm:chPref val="3"/>
        </dgm:presLayoutVars>
      </dgm:prSet>
      <dgm:spPr/>
    </dgm:pt>
    <dgm:pt modelId="{1C8ED2E9-A4DB-40B4-A65B-76FD36BDA00A}" type="pres">
      <dgm:prSet presAssocID="{F0CA111C-D478-418D-87A1-723925DAD18E}" presName="rootConnector" presStyleLbl="node3" presStyleIdx="6" presStyleCnt="9"/>
      <dgm:spPr/>
    </dgm:pt>
    <dgm:pt modelId="{A8AF49FD-5FCD-43EF-B5C3-1F8D7BE6A513}" type="pres">
      <dgm:prSet presAssocID="{F0CA111C-D478-418D-87A1-723925DAD18E}" presName="hierChild4" presStyleCnt="0"/>
      <dgm:spPr/>
    </dgm:pt>
    <dgm:pt modelId="{ACB414CF-9378-4E7D-866A-A02AC347F7B0}" type="pres">
      <dgm:prSet presAssocID="{851B8B2D-CCC0-4400-A185-B470D07EBEB2}" presName="Name64" presStyleLbl="parChTrans1D4" presStyleIdx="15" presStyleCnt="24"/>
      <dgm:spPr/>
    </dgm:pt>
    <dgm:pt modelId="{1DBD69A6-5C5C-4467-A03C-5A96E984F6AE}" type="pres">
      <dgm:prSet presAssocID="{A6441F5A-D350-47C4-9D84-266241B42574}" presName="hierRoot2" presStyleCnt="0">
        <dgm:presLayoutVars>
          <dgm:hierBranch val="init"/>
        </dgm:presLayoutVars>
      </dgm:prSet>
      <dgm:spPr/>
    </dgm:pt>
    <dgm:pt modelId="{D3E59F43-1F04-4EC3-8596-E39455B33672}" type="pres">
      <dgm:prSet presAssocID="{A6441F5A-D350-47C4-9D84-266241B42574}" presName="rootComposite" presStyleCnt="0"/>
      <dgm:spPr/>
    </dgm:pt>
    <dgm:pt modelId="{301297A5-12F0-40DA-A5E1-9473A1EA454A}" type="pres">
      <dgm:prSet presAssocID="{A6441F5A-D350-47C4-9D84-266241B42574}" presName="rootText" presStyleLbl="node4" presStyleIdx="15" presStyleCnt="24" custScaleY="91951">
        <dgm:presLayoutVars>
          <dgm:chPref val="3"/>
        </dgm:presLayoutVars>
      </dgm:prSet>
      <dgm:spPr/>
    </dgm:pt>
    <dgm:pt modelId="{9B2F8F25-84A0-457B-ADA3-C5B469D36FC3}" type="pres">
      <dgm:prSet presAssocID="{A6441F5A-D350-47C4-9D84-266241B42574}" presName="rootConnector" presStyleLbl="node4" presStyleIdx="15" presStyleCnt="24"/>
      <dgm:spPr/>
    </dgm:pt>
    <dgm:pt modelId="{193B15E4-DF5E-4D11-BF7A-740EA7254BD4}" type="pres">
      <dgm:prSet presAssocID="{A6441F5A-D350-47C4-9D84-266241B42574}" presName="hierChild4" presStyleCnt="0"/>
      <dgm:spPr/>
    </dgm:pt>
    <dgm:pt modelId="{13F50E84-4B1C-42D5-9F46-20B969BBC7B1}" type="pres">
      <dgm:prSet presAssocID="{99AAD356-EE6D-43C1-90C3-797C52FBFBA7}" presName="Name64" presStyleLbl="parChTrans1D4" presStyleIdx="16" presStyleCnt="24"/>
      <dgm:spPr/>
    </dgm:pt>
    <dgm:pt modelId="{CF2D8617-A476-4F7C-A87E-8AB4BE61E074}" type="pres">
      <dgm:prSet presAssocID="{07E30798-2EA0-4331-9DB3-E687F5C1D81E}" presName="hierRoot2" presStyleCnt="0">
        <dgm:presLayoutVars>
          <dgm:hierBranch val="init"/>
        </dgm:presLayoutVars>
      </dgm:prSet>
      <dgm:spPr/>
    </dgm:pt>
    <dgm:pt modelId="{8F5C5C49-079C-40BE-B8B6-726DCE527225}" type="pres">
      <dgm:prSet presAssocID="{07E30798-2EA0-4331-9DB3-E687F5C1D81E}" presName="rootComposite" presStyleCnt="0"/>
      <dgm:spPr/>
    </dgm:pt>
    <dgm:pt modelId="{25453726-035B-432C-95A8-C45492FB7C5C}" type="pres">
      <dgm:prSet presAssocID="{07E30798-2EA0-4331-9DB3-E687F5C1D81E}" presName="rootText" presStyleLbl="node4" presStyleIdx="16" presStyleCnt="24" custScaleY="91951">
        <dgm:presLayoutVars>
          <dgm:chPref val="3"/>
        </dgm:presLayoutVars>
      </dgm:prSet>
      <dgm:spPr/>
    </dgm:pt>
    <dgm:pt modelId="{4771B7B0-A784-4794-BBBD-D7A61957ED9B}" type="pres">
      <dgm:prSet presAssocID="{07E30798-2EA0-4331-9DB3-E687F5C1D81E}" presName="rootConnector" presStyleLbl="node4" presStyleIdx="16" presStyleCnt="24"/>
      <dgm:spPr/>
    </dgm:pt>
    <dgm:pt modelId="{3BA5255D-7943-4F8F-8FC1-51D75736019E}" type="pres">
      <dgm:prSet presAssocID="{07E30798-2EA0-4331-9DB3-E687F5C1D81E}" presName="hierChild4" presStyleCnt="0"/>
      <dgm:spPr/>
    </dgm:pt>
    <dgm:pt modelId="{9237D7F3-807E-4E11-8DD2-058A982EC1F0}" type="pres">
      <dgm:prSet presAssocID="{07E30798-2EA0-4331-9DB3-E687F5C1D81E}" presName="hierChild5" presStyleCnt="0"/>
      <dgm:spPr/>
    </dgm:pt>
    <dgm:pt modelId="{FDF66C7D-D1E1-45BA-BFF8-6905F5D876E7}" type="pres">
      <dgm:prSet presAssocID="{A6441F5A-D350-47C4-9D84-266241B42574}" presName="hierChild5" presStyleCnt="0"/>
      <dgm:spPr/>
    </dgm:pt>
    <dgm:pt modelId="{5465032B-F810-48B1-A24B-71B461678F66}" type="pres">
      <dgm:prSet presAssocID="{F0CA111C-D478-418D-87A1-723925DAD18E}" presName="hierChild5" presStyleCnt="0"/>
      <dgm:spPr/>
    </dgm:pt>
    <dgm:pt modelId="{3C0D9303-6715-4D8A-909B-94D977B8D138}" type="pres">
      <dgm:prSet presAssocID="{F6B30E36-0623-4969-BECB-15BC6BAD84F5}" presName="Name64" presStyleLbl="parChTrans1D3" presStyleIdx="7" presStyleCnt="9"/>
      <dgm:spPr/>
    </dgm:pt>
    <dgm:pt modelId="{7FF87B8E-E643-4F0B-AE11-0C7FA1196BA6}" type="pres">
      <dgm:prSet presAssocID="{D54ECA07-C377-4749-B6FA-E2584D22241D}" presName="hierRoot2" presStyleCnt="0">
        <dgm:presLayoutVars>
          <dgm:hierBranch val="init"/>
        </dgm:presLayoutVars>
      </dgm:prSet>
      <dgm:spPr/>
    </dgm:pt>
    <dgm:pt modelId="{3A63ED87-1927-4777-8FF3-B94A58F1D1D8}" type="pres">
      <dgm:prSet presAssocID="{D54ECA07-C377-4749-B6FA-E2584D22241D}" presName="rootComposite" presStyleCnt="0"/>
      <dgm:spPr/>
    </dgm:pt>
    <dgm:pt modelId="{961B8B25-BB3A-4132-91E1-EE0789B7A32C}" type="pres">
      <dgm:prSet presAssocID="{D54ECA07-C377-4749-B6FA-E2584D22241D}" presName="rootText" presStyleLbl="node3" presStyleIdx="7" presStyleCnt="9" custScaleY="91951" custLinFactNeighborX="2298" custLinFactNeighborY="45942">
        <dgm:presLayoutVars>
          <dgm:chPref val="3"/>
        </dgm:presLayoutVars>
      </dgm:prSet>
      <dgm:spPr/>
    </dgm:pt>
    <dgm:pt modelId="{0E488330-570F-4894-88EB-2AAAEE745300}" type="pres">
      <dgm:prSet presAssocID="{D54ECA07-C377-4749-B6FA-E2584D22241D}" presName="rootConnector" presStyleLbl="node3" presStyleIdx="7" presStyleCnt="9"/>
      <dgm:spPr/>
    </dgm:pt>
    <dgm:pt modelId="{1ABC63C9-59D3-4318-ADE8-D8B94E202B1B}" type="pres">
      <dgm:prSet presAssocID="{D54ECA07-C377-4749-B6FA-E2584D22241D}" presName="hierChild4" presStyleCnt="0"/>
      <dgm:spPr/>
    </dgm:pt>
    <dgm:pt modelId="{F836023D-472D-440C-8B8E-13D690C7DFFE}" type="pres">
      <dgm:prSet presAssocID="{0E55E507-28FA-43DA-AEDA-A1807D5D2BB5}" presName="Name64" presStyleLbl="parChTrans1D4" presStyleIdx="17" presStyleCnt="24"/>
      <dgm:spPr/>
    </dgm:pt>
    <dgm:pt modelId="{E0CCD45C-0DF3-456B-B555-18812A3D9C0A}" type="pres">
      <dgm:prSet presAssocID="{4E49E41A-D76B-46EE-828F-897FD27B56FE}" presName="hierRoot2" presStyleCnt="0">
        <dgm:presLayoutVars>
          <dgm:hierBranch val="init"/>
        </dgm:presLayoutVars>
      </dgm:prSet>
      <dgm:spPr/>
    </dgm:pt>
    <dgm:pt modelId="{7F31977C-1949-4A1F-9C1B-5984FBAD2D04}" type="pres">
      <dgm:prSet presAssocID="{4E49E41A-D76B-46EE-828F-897FD27B56FE}" presName="rootComposite" presStyleCnt="0"/>
      <dgm:spPr/>
    </dgm:pt>
    <dgm:pt modelId="{DFC6A522-3DA9-4DC8-89A2-FFEB93C2352D}" type="pres">
      <dgm:prSet presAssocID="{4E49E41A-D76B-46EE-828F-897FD27B56FE}" presName="rootText" presStyleLbl="node4" presStyleIdx="17" presStyleCnt="24" custScaleY="91951">
        <dgm:presLayoutVars>
          <dgm:chPref val="3"/>
        </dgm:presLayoutVars>
      </dgm:prSet>
      <dgm:spPr/>
    </dgm:pt>
    <dgm:pt modelId="{0CC8C13E-E35C-4796-B412-26703630C260}" type="pres">
      <dgm:prSet presAssocID="{4E49E41A-D76B-46EE-828F-897FD27B56FE}" presName="rootConnector" presStyleLbl="node4" presStyleIdx="17" presStyleCnt="24"/>
      <dgm:spPr/>
    </dgm:pt>
    <dgm:pt modelId="{AFB95429-FB82-4445-BA8D-F1B7A9237BF0}" type="pres">
      <dgm:prSet presAssocID="{4E49E41A-D76B-46EE-828F-897FD27B56FE}" presName="hierChild4" presStyleCnt="0"/>
      <dgm:spPr/>
    </dgm:pt>
    <dgm:pt modelId="{51754BFA-3E7A-45C4-837D-0AC920C41878}" type="pres">
      <dgm:prSet presAssocID="{4E49E41A-D76B-46EE-828F-897FD27B56FE}" presName="hierChild5" presStyleCnt="0"/>
      <dgm:spPr/>
    </dgm:pt>
    <dgm:pt modelId="{DA345813-AD2E-477E-A85C-88535F2CF76A}" type="pres">
      <dgm:prSet presAssocID="{D61144CD-B497-45ED-9095-B461F6CE39CA}" presName="Name64" presStyleLbl="parChTrans1D4" presStyleIdx="18" presStyleCnt="24"/>
      <dgm:spPr/>
    </dgm:pt>
    <dgm:pt modelId="{BCCCBE6D-F2D3-4F91-9526-C8DD837B9BA2}" type="pres">
      <dgm:prSet presAssocID="{84F34E99-8CBE-4701-8212-A3E11BCB5DB1}" presName="hierRoot2" presStyleCnt="0">
        <dgm:presLayoutVars>
          <dgm:hierBranch val="init"/>
        </dgm:presLayoutVars>
      </dgm:prSet>
      <dgm:spPr/>
    </dgm:pt>
    <dgm:pt modelId="{169000AE-6669-4C58-80D7-44106A754FB2}" type="pres">
      <dgm:prSet presAssocID="{84F34E99-8CBE-4701-8212-A3E11BCB5DB1}" presName="rootComposite" presStyleCnt="0"/>
      <dgm:spPr/>
    </dgm:pt>
    <dgm:pt modelId="{9E32853D-7F93-41E9-A9A6-D10D9D597520}" type="pres">
      <dgm:prSet presAssocID="{84F34E99-8CBE-4701-8212-A3E11BCB5DB1}" presName="rootText" presStyleLbl="node4" presStyleIdx="18" presStyleCnt="24" custScaleY="91951">
        <dgm:presLayoutVars>
          <dgm:chPref val="3"/>
        </dgm:presLayoutVars>
      </dgm:prSet>
      <dgm:spPr/>
    </dgm:pt>
    <dgm:pt modelId="{AFBFD68D-DF0A-4C02-878D-A6B8AB62EC75}" type="pres">
      <dgm:prSet presAssocID="{84F34E99-8CBE-4701-8212-A3E11BCB5DB1}" presName="rootConnector" presStyleLbl="node4" presStyleIdx="18" presStyleCnt="24"/>
      <dgm:spPr/>
    </dgm:pt>
    <dgm:pt modelId="{CAD7439B-C604-45FC-A9D3-36B43A3871CD}" type="pres">
      <dgm:prSet presAssocID="{84F34E99-8CBE-4701-8212-A3E11BCB5DB1}" presName="hierChild4" presStyleCnt="0"/>
      <dgm:spPr/>
    </dgm:pt>
    <dgm:pt modelId="{9834FAA1-183E-46EC-ACF0-CD912C334DE7}" type="pres">
      <dgm:prSet presAssocID="{84F34E99-8CBE-4701-8212-A3E11BCB5DB1}" presName="hierChild5" presStyleCnt="0"/>
      <dgm:spPr/>
    </dgm:pt>
    <dgm:pt modelId="{80D95271-F917-4206-A5C0-B63C1B4F946F}" type="pres">
      <dgm:prSet presAssocID="{D54ECA07-C377-4749-B6FA-E2584D22241D}" presName="hierChild5" presStyleCnt="0"/>
      <dgm:spPr/>
    </dgm:pt>
    <dgm:pt modelId="{23801CFA-9403-42E4-9304-2E78D0305EFC}" type="pres">
      <dgm:prSet presAssocID="{6D0629AD-33B2-4928-8852-7304E80E2F43}" presName="Name64" presStyleLbl="parChTrans1D3" presStyleIdx="8" presStyleCnt="9"/>
      <dgm:spPr/>
    </dgm:pt>
    <dgm:pt modelId="{EDBFACA5-71AA-49AB-805C-B10BF194A3C7}" type="pres">
      <dgm:prSet presAssocID="{4CE237A9-6769-4640-AB0C-1461C3E09FAD}" presName="hierRoot2" presStyleCnt="0">
        <dgm:presLayoutVars>
          <dgm:hierBranch val="init"/>
        </dgm:presLayoutVars>
      </dgm:prSet>
      <dgm:spPr/>
    </dgm:pt>
    <dgm:pt modelId="{CB467BBF-D69A-404C-8D92-6161C52557FF}" type="pres">
      <dgm:prSet presAssocID="{4CE237A9-6769-4640-AB0C-1461C3E09FAD}" presName="rootComposite" presStyleCnt="0"/>
      <dgm:spPr/>
    </dgm:pt>
    <dgm:pt modelId="{8AD27E0B-1F70-4F44-B9C7-7BD3C42AE7DB}" type="pres">
      <dgm:prSet presAssocID="{4CE237A9-6769-4640-AB0C-1461C3E09FAD}" presName="rootText" presStyleLbl="node3" presStyleIdx="8" presStyleCnt="9" custScaleY="91951">
        <dgm:presLayoutVars>
          <dgm:chPref val="3"/>
        </dgm:presLayoutVars>
      </dgm:prSet>
      <dgm:spPr/>
    </dgm:pt>
    <dgm:pt modelId="{2203993A-5152-4639-8C7D-4F468E9B5AEF}" type="pres">
      <dgm:prSet presAssocID="{4CE237A9-6769-4640-AB0C-1461C3E09FAD}" presName="rootConnector" presStyleLbl="node3" presStyleIdx="8" presStyleCnt="9"/>
      <dgm:spPr/>
    </dgm:pt>
    <dgm:pt modelId="{52E79984-4044-443A-8EF7-8972B7FB0411}" type="pres">
      <dgm:prSet presAssocID="{4CE237A9-6769-4640-AB0C-1461C3E09FAD}" presName="hierChild4" presStyleCnt="0"/>
      <dgm:spPr/>
    </dgm:pt>
    <dgm:pt modelId="{B49CB2A9-57B6-47AA-8471-2DB06CEFDD94}" type="pres">
      <dgm:prSet presAssocID="{E672653F-3571-4E73-A238-36011B4AEA9A}" presName="Name64" presStyleLbl="parChTrans1D4" presStyleIdx="19" presStyleCnt="24"/>
      <dgm:spPr/>
    </dgm:pt>
    <dgm:pt modelId="{DC659474-6CB0-44E0-A08A-FEE004AC98D8}" type="pres">
      <dgm:prSet presAssocID="{2B346030-6B5C-46AB-A9EE-20F4A73FC8FF}" presName="hierRoot2" presStyleCnt="0">
        <dgm:presLayoutVars>
          <dgm:hierBranch val="init"/>
        </dgm:presLayoutVars>
      </dgm:prSet>
      <dgm:spPr/>
    </dgm:pt>
    <dgm:pt modelId="{C991B41E-246B-46D8-AB33-1A823769A40B}" type="pres">
      <dgm:prSet presAssocID="{2B346030-6B5C-46AB-A9EE-20F4A73FC8FF}" presName="rootComposite" presStyleCnt="0"/>
      <dgm:spPr/>
    </dgm:pt>
    <dgm:pt modelId="{D6C815A5-DEA5-4760-A930-F6BEF6DA728B}" type="pres">
      <dgm:prSet presAssocID="{2B346030-6B5C-46AB-A9EE-20F4A73FC8FF}" presName="rootText" presStyleLbl="node4" presStyleIdx="19" presStyleCnt="24" custScaleY="91951">
        <dgm:presLayoutVars>
          <dgm:chPref val="3"/>
        </dgm:presLayoutVars>
      </dgm:prSet>
      <dgm:spPr/>
    </dgm:pt>
    <dgm:pt modelId="{6E5D5D94-6A80-40EB-8C8E-6639C67C76C0}" type="pres">
      <dgm:prSet presAssocID="{2B346030-6B5C-46AB-A9EE-20F4A73FC8FF}" presName="rootConnector" presStyleLbl="node4" presStyleIdx="19" presStyleCnt="24"/>
      <dgm:spPr/>
    </dgm:pt>
    <dgm:pt modelId="{44ABC6B0-2941-419E-9D20-315DB39DE355}" type="pres">
      <dgm:prSet presAssocID="{2B346030-6B5C-46AB-A9EE-20F4A73FC8FF}" presName="hierChild4" presStyleCnt="0"/>
      <dgm:spPr/>
    </dgm:pt>
    <dgm:pt modelId="{C54DBEB7-3657-4594-92A8-D084194EAAEC}" type="pres">
      <dgm:prSet presAssocID="{4ABB9A0D-98E8-4092-930E-2EA1C902E1FA}" presName="Name64" presStyleLbl="parChTrans1D4" presStyleIdx="20" presStyleCnt="24"/>
      <dgm:spPr/>
    </dgm:pt>
    <dgm:pt modelId="{84FEBA58-2996-4979-B12C-7F80F8802A85}" type="pres">
      <dgm:prSet presAssocID="{B6D6B776-F173-406C-A12F-6C5FE9B49EE2}" presName="hierRoot2" presStyleCnt="0">
        <dgm:presLayoutVars>
          <dgm:hierBranch val="init"/>
        </dgm:presLayoutVars>
      </dgm:prSet>
      <dgm:spPr/>
    </dgm:pt>
    <dgm:pt modelId="{DC87933B-58CB-4B00-8711-130357ECFD79}" type="pres">
      <dgm:prSet presAssocID="{B6D6B776-F173-406C-A12F-6C5FE9B49EE2}" presName="rootComposite" presStyleCnt="0"/>
      <dgm:spPr/>
    </dgm:pt>
    <dgm:pt modelId="{5E416A5E-34E6-4460-AB41-4E8CDCB5CB16}" type="pres">
      <dgm:prSet presAssocID="{B6D6B776-F173-406C-A12F-6C5FE9B49EE2}" presName="rootText" presStyleLbl="node4" presStyleIdx="20" presStyleCnt="24" custScaleY="91951">
        <dgm:presLayoutVars>
          <dgm:chPref val="3"/>
        </dgm:presLayoutVars>
      </dgm:prSet>
      <dgm:spPr/>
    </dgm:pt>
    <dgm:pt modelId="{906FC36E-66CA-47C2-8A3F-B7B12E870FD4}" type="pres">
      <dgm:prSet presAssocID="{B6D6B776-F173-406C-A12F-6C5FE9B49EE2}" presName="rootConnector" presStyleLbl="node4" presStyleIdx="20" presStyleCnt="24"/>
      <dgm:spPr/>
    </dgm:pt>
    <dgm:pt modelId="{018F68FC-BF59-4E26-A79D-09341161A300}" type="pres">
      <dgm:prSet presAssocID="{B6D6B776-F173-406C-A12F-6C5FE9B49EE2}" presName="hierChild4" presStyleCnt="0"/>
      <dgm:spPr/>
    </dgm:pt>
    <dgm:pt modelId="{2D99068B-AEB6-4799-94B8-1E629C953151}" type="pres">
      <dgm:prSet presAssocID="{B6D6B776-F173-406C-A12F-6C5FE9B49EE2}" presName="hierChild5" presStyleCnt="0"/>
      <dgm:spPr/>
    </dgm:pt>
    <dgm:pt modelId="{DF58E68C-5D42-4985-B4E8-E990011FAE08}" type="pres">
      <dgm:prSet presAssocID="{2B346030-6B5C-46AB-A9EE-20F4A73FC8FF}" presName="hierChild5" presStyleCnt="0"/>
      <dgm:spPr/>
    </dgm:pt>
    <dgm:pt modelId="{6953607A-1F22-450C-8D8E-436ECEA9356F}" type="pres">
      <dgm:prSet presAssocID="{0C045B7D-FF45-4AF4-BF91-35001BE54774}" presName="Name64" presStyleLbl="parChTrans1D4" presStyleIdx="21" presStyleCnt="24"/>
      <dgm:spPr/>
    </dgm:pt>
    <dgm:pt modelId="{4D5312D1-92EA-48E6-9413-718E26138AA9}" type="pres">
      <dgm:prSet presAssocID="{E19D6DC9-F20E-490B-A5B1-26D8E445A70F}" presName="hierRoot2" presStyleCnt="0">
        <dgm:presLayoutVars>
          <dgm:hierBranch val="init"/>
        </dgm:presLayoutVars>
      </dgm:prSet>
      <dgm:spPr/>
    </dgm:pt>
    <dgm:pt modelId="{609B5E47-551C-4AAB-BD3D-0B6F4AF7B2BC}" type="pres">
      <dgm:prSet presAssocID="{E19D6DC9-F20E-490B-A5B1-26D8E445A70F}" presName="rootComposite" presStyleCnt="0"/>
      <dgm:spPr/>
    </dgm:pt>
    <dgm:pt modelId="{6D8CB44F-6A52-42AE-BFDA-92B65F98C74C}" type="pres">
      <dgm:prSet presAssocID="{E19D6DC9-F20E-490B-A5B1-26D8E445A70F}" presName="rootText" presStyleLbl="node4" presStyleIdx="21" presStyleCnt="24" custScaleY="91951">
        <dgm:presLayoutVars>
          <dgm:chPref val="3"/>
        </dgm:presLayoutVars>
      </dgm:prSet>
      <dgm:spPr/>
    </dgm:pt>
    <dgm:pt modelId="{1F75A440-CA4D-47F4-B766-D40DD68013EA}" type="pres">
      <dgm:prSet presAssocID="{E19D6DC9-F20E-490B-A5B1-26D8E445A70F}" presName="rootConnector" presStyleLbl="node4" presStyleIdx="21" presStyleCnt="24"/>
      <dgm:spPr/>
    </dgm:pt>
    <dgm:pt modelId="{EBF927B4-267C-4A3A-AE13-F7B6306CC79C}" type="pres">
      <dgm:prSet presAssocID="{E19D6DC9-F20E-490B-A5B1-26D8E445A70F}" presName="hierChild4" presStyleCnt="0"/>
      <dgm:spPr/>
    </dgm:pt>
    <dgm:pt modelId="{CD0554A7-869D-4225-8EB3-121440F4A2B8}" type="pres">
      <dgm:prSet presAssocID="{00064090-5C8D-4CC8-BF3D-1F57B831BD3C}" presName="Name64" presStyleLbl="parChTrans1D4" presStyleIdx="22" presStyleCnt="24"/>
      <dgm:spPr/>
    </dgm:pt>
    <dgm:pt modelId="{A501F57D-C929-40AB-9F6F-35319DD363CB}" type="pres">
      <dgm:prSet presAssocID="{21C70615-8FD1-4E81-A388-9C857F7C1E23}" presName="hierRoot2" presStyleCnt="0">
        <dgm:presLayoutVars>
          <dgm:hierBranch val="init"/>
        </dgm:presLayoutVars>
      </dgm:prSet>
      <dgm:spPr/>
    </dgm:pt>
    <dgm:pt modelId="{F814CF63-2BE1-4E9C-8B4B-D28575AB34F5}" type="pres">
      <dgm:prSet presAssocID="{21C70615-8FD1-4E81-A388-9C857F7C1E23}" presName="rootComposite" presStyleCnt="0"/>
      <dgm:spPr/>
    </dgm:pt>
    <dgm:pt modelId="{E6D5DBD8-2CFB-4BF0-A994-C075CA131F57}" type="pres">
      <dgm:prSet presAssocID="{21C70615-8FD1-4E81-A388-9C857F7C1E23}" presName="rootText" presStyleLbl="node4" presStyleIdx="22" presStyleCnt="24" custScaleY="91951">
        <dgm:presLayoutVars>
          <dgm:chPref val="3"/>
        </dgm:presLayoutVars>
      </dgm:prSet>
      <dgm:spPr/>
    </dgm:pt>
    <dgm:pt modelId="{47305FA4-4832-4660-8089-8D312DE80E77}" type="pres">
      <dgm:prSet presAssocID="{21C70615-8FD1-4E81-A388-9C857F7C1E23}" presName="rootConnector" presStyleLbl="node4" presStyleIdx="22" presStyleCnt="24"/>
      <dgm:spPr/>
    </dgm:pt>
    <dgm:pt modelId="{81E7DE8B-5C48-49E8-A3BC-F27AF56FCC7A}" type="pres">
      <dgm:prSet presAssocID="{21C70615-8FD1-4E81-A388-9C857F7C1E23}" presName="hierChild4" presStyleCnt="0"/>
      <dgm:spPr/>
    </dgm:pt>
    <dgm:pt modelId="{628D73B9-BDC1-42DE-8E89-7F8294CBF8F1}" type="pres">
      <dgm:prSet presAssocID="{A5342DA4-99C8-474F-A412-29F5BEA5E80B}" presName="Name64" presStyleLbl="parChTrans1D4" presStyleIdx="23" presStyleCnt="24"/>
      <dgm:spPr/>
    </dgm:pt>
    <dgm:pt modelId="{05631BD9-35F5-487A-A54D-BAE61C09CD65}" type="pres">
      <dgm:prSet presAssocID="{05B38BD7-8E6A-4E10-A53A-2138CBB35A5B}" presName="hierRoot2" presStyleCnt="0">
        <dgm:presLayoutVars>
          <dgm:hierBranch val="init"/>
        </dgm:presLayoutVars>
      </dgm:prSet>
      <dgm:spPr/>
    </dgm:pt>
    <dgm:pt modelId="{9360D49A-1067-4B82-9B9A-44C336FDCCA7}" type="pres">
      <dgm:prSet presAssocID="{05B38BD7-8E6A-4E10-A53A-2138CBB35A5B}" presName="rootComposite" presStyleCnt="0"/>
      <dgm:spPr/>
    </dgm:pt>
    <dgm:pt modelId="{F2112DDA-3330-4603-BF3A-24E5204DEE0B}" type="pres">
      <dgm:prSet presAssocID="{05B38BD7-8E6A-4E10-A53A-2138CBB35A5B}" presName="rootText" presStyleLbl="node4" presStyleIdx="23" presStyleCnt="24" custScaleY="91951">
        <dgm:presLayoutVars>
          <dgm:chPref val="3"/>
        </dgm:presLayoutVars>
      </dgm:prSet>
      <dgm:spPr/>
    </dgm:pt>
    <dgm:pt modelId="{6AF126DD-765E-4BCE-A95D-B6B509940782}" type="pres">
      <dgm:prSet presAssocID="{05B38BD7-8E6A-4E10-A53A-2138CBB35A5B}" presName="rootConnector" presStyleLbl="node4" presStyleIdx="23" presStyleCnt="24"/>
      <dgm:spPr/>
    </dgm:pt>
    <dgm:pt modelId="{A941E041-188A-4081-A445-B87514CA7C2B}" type="pres">
      <dgm:prSet presAssocID="{05B38BD7-8E6A-4E10-A53A-2138CBB35A5B}" presName="hierChild4" presStyleCnt="0"/>
      <dgm:spPr/>
    </dgm:pt>
    <dgm:pt modelId="{D7C7206E-2E91-4F79-831B-0156096BE139}" type="pres">
      <dgm:prSet presAssocID="{05B38BD7-8E6A-4E10-A53A-2138CBB35A5B}" presName="hierChild5" presStyleCnt="0"/>
      <dgm:spPr/>
    </dgm:pt>
    <dgm:pt modelId="{49B5A333-3100-4B05-8ADD-C9184498B617}" type="pres">
      <dgm:prSet presAssocID="{21C70615-8FD1-4E81-A388-9C857F7C1E23}" presName="hierChild5" presStyleCnt="0"/>
      <dgm:spPr/>
    </dgm:pt>
    <dgm:pt modelId="{D91B709A-2F26-420C-93D2-9146D2C05B2C}" type="pres">
      <dgm:prSet presAssocID="{E19D6DC9-F20E-490B-A5B1-26D8E445A70F}" presName="hierChild5" presStyleCnt="0"/>
      <dgm:spPr/>
    </dgm:pt>
    <dgm:pt modelId="{5077A93E-C3A0-4562-9BA4-693F8A6E970B}" type="pres">
      <dgm:prSet presAssocID="{4CE237A9-6769-4640-AB0C-1461C3E09FAD}" presName="hierChild5" presStyleCnt="0"/>
      <dgm:spPr/>
    </dgm:pt>
    <dgm:pt modelId="{9133451C-52DC-44BE-A0BC-4850D56523DB}" type="pres">
      <dgm:prSet presAssocID="{B1FED19D-0666-44E6-BF68-3ACBA323AAF4}" presName="hierChild5" presStyleCnt="0"/>
      <dgm:spPr/>
    </dgm:pt>
    <dgm:pt modelId="{B9DBA401-E688-4C1C-90D7-677B916DE41E}" type="pres">
      <dgm:prSet presAssocID="{3BDEB63E-B30F-45E7-8BF8-A137A5BFD7D1}" presName="hierChild3" presStyleCnt="0"/>
      <dgm:spPr/>
    </dgm:pt>
  </dgm:ptLst>
  <dgm:cxnLst>
    <dgm:cxn modelId="{53A34900-509E-484F-983A-0D6FD8653A7E}" type="presOf" srcId="{63F0927D-768A-4B6E-AE86-90EFC3C85F61}" destId="{A0BAB79A-5F10-4BF7-8F8E-DB3DFFFDEA1E}" srcOrd="1" destOrd="0" presId="urn:microsoft.com/office/officeart/2009/3/layout/HorizontalOrganizationChart"/>
    <dgm:cxn modelId="{F73F7C02-8E67-4AE6-AAC5-090213D4D90B}" type="presOf" srcId="{88550603-372F-4D4C-97DA-E760782F7752}" destId="{C6788DEC-1664-4CBE-AEA8-A8091F9E09CF}" srcOrd="0" destOrd="0" presId="urn:microsoft.com/office/officeart/2009/3/layout/HorizontalOrganizationChart"/>
    <dgm:cxn modelId="{E887F402-5E7E-4F0E-BD96-C5D8049E1467}" srcId="{9B5F3049-9073-4E04-918C-58EE9FC405BF}" destId="{1A94EBA1-9C33-40B1-9213-5B7EF526B402}" srcOrd="0" destOrd="0" parTransId="{A74CAD24-0854-4CB8-AE20-09600CB43375}" sibTransId="{6ECBBE56-9202-4994-885A-7DD4EAA49ECF}"/>
    <dgm:cxn modelId="{25DAF905-7067-46D4-807A-3B114181F5F5}" type="presOf" srcId="{84F34E99-8CBE-4701-8212-A3E11BCB5DB1}" destId="{AFBFD68D-DF0A-4C02-878D-A6B8AB62EC75}" srcOrd="1" destOrd="0" presId="urn:microsoft.com/office/officeart/2009/3/layout/HorizontalOrganizationChart"/>
    <dgm:cxn modelId="{DED58806-82CE-4C4D-90F7-D49A8CA8E44D}" type="presOf" srcId="{C5578B03-12D4-45EE-9398-A2344FA4398D}" destId="{7042D738-6E81-4093-B929-01A70737C061}" srcOrd="0" destOrd="0" presId="urn:microsoft.com/office/officeart/2009/3/layout/HorizontalOrganizationChart"/>
    <dgm:cxn modelId="{D03B8509-48D1-4258-BF16-663C6FF0694F}" type="presOf" srcId="{5D244636-459D-4C23-BD9F-1678A9F15CBC}" destId="{645DB07F-BB83-4842-92E5-A1C04CACC07A}" srcOrd="1" destOrd="0" presId="urn:microsoft.com/office/officeart/2009/3/layout/HorizontalOrganizationChart"/>
    <dgm:cxn modelId="{67E68A0B-3642-483C-B5BA-5DE96E6B47F0}" srcId="{02852C5A-79AA-477A-A471-8EE49E4DA9A6}" destId="{834B33D0-C997-4486-B5FD-6525A21B419E}" srcOrd="2" destOrd="0" parTransId="{297A4DF0-7200-4922-B6EA-80918532993E}" sibTransId="{64FA70D4-B26A-494E-B7DF-CD5E29422952}"/>
    <dgm:cxn modelId="{5C80D40D-E2E0-4245-A0B2-AEF63F472249}" type="presOf" srcId="{D54ECA07-C377-4749-B6FA-E2584D22241D}" destId="{961B8B25-BB3A-4132-91E1-EE0789B7A32C}" srcOrd="0" destOrd="0" presId="urn:microsoft.com/office/officeart/2009/3/layout/HorizontalOrganizationChart"/>
    <dgm:cxn modelId="{D058F40E-8FC5-427B-920F-0078A44E90E3}" srcId="{3BDEB63E-B30F-45E7-8BF8-A137A5BFD7D1}" destId="{3BCA6FE6-FD1A-4F80-A9C4-9E79708949E7}" srcOrd="1" destOrd="0" parTransId="{994BAA2C-5F56-425A-9835-6B56F871A508}" sibTransId="{9B02BA39-E8A4-47B0-97D8-D8FF5E1ECFFB}"/>
    <dgm:cxn modelId="{89E2EA0F-2800-488C-B1AB-3F073D2CD59C}" type="presOf" srcId="{FB23DB73-2228-4F6F-BF3B-B8CC844ABCEF}" destId="{FD37ECBB-6EF2-41B5-B9ED-CD32EF51FB02}" srcOrd="1" destOrd="0" presId="urn:microsoft.com/office/officeart/2009/3/layout/HorizontalOrganizationChart"/>
    <dgm:cxn modelId="{8F735A10-29A8-4E14-881C-449694A4B17A}" type="presOf" srcId="{76A009A5-BA25-4362-B785-9C4DBB50A30B}" destId="{3C8B35FB-A21A-4DD7-9D85-BC218FC9BEC1}" srcOrd="0" destOrd="0" presId="urn:microsoft.com/office/officeart/2009/3/layout/HorizontalOrganizationChart"/>
    <dgm:cxn modelId="{F2AC1D12-7EEC-493A-97B1-D0A3B4991B04}" type="presOf" srcId="{D61144CD-B497-45ED-9095-B461F6CE39CA}" destId="{DA345813-AD2E-477E-A85C-88535F2CF76A}" srcOrd="0" destOrd="0" presId="urn:microsoft.com/office/officeart/2009/3/layout/HorizontalOrganizationChart"/>
    <dgm:cxn modelId="{AB49B115-D0B8-4177-947F-1017E2E0332A}" type="presOf" srcId="{F0CA111C-D478-418D-87A1-723925DAD18E}" destId="{AAE6CE2D-9F0F-446D-8051-2AFE0F3A5BD5}" srcOrd="0" destOrd="0" presId="urn:microsoft.com/office/officeart/2009/3/layout/HorizontalOrganizationChart"/>
    <dgm:cxn modelId="{BD84FD16-0E3D-4ABB-9636-DBC9BB74171C}" type="presOf" srcId="{F876D3F1-F7A7-4FF0-A8B8-AE332C208CAA}" destId="{1435A0C5-1E99-45A8-8BD9-C3A4FDE38389}" srcOrd="1" destOrd="0" presId="urn:microsoft.com/office/officeart/2009/3/layout/HorizontalOrganizationChart"/>
    <dgm:cxn modelId="{0CF8DB19-3743-49E1-9042-A151B3F63FD7}" type="presOf" srcId="{00064090-5C8D-4CC8-BF3D-1F57B831BD3C}" destId="{CD0554A7-869D-4225-8EB3-121440F4A2B8}" srcOrd="0" destOrd="0" presId="urn:microsoft.com/office/officeart/2009/3/layout/HorizontalOrganizationChart"/>
    <dgm:cxn modelId="{E326261C-1976-4627-B39F-16D419FCC1CE}" srcId="{FB23DB73-2228-4F6F-BF3B-B8CC844ABCEF}" destId="{4FC73688-B248-44CF-B826-6E11EB56FD31}" srcOrd="0" destOrd="0" parTransId="{A4447A22-3AE9-49A6-A0A8-BB73CDF97051}" sibTransId="{391A01BC-5E6A-49CC-91CB-48EBA9594DFF}"/>
    <dgm:cxn modelId="{8149581C-2FE5-4E07-B44F-B2E756E18007}" srcId="{067F7247-607A-41A8-B065-D613E0A74A9F}" destId="{8C50ACDB-3688-45F1-8A94-E53CC5DC6475}" srcOrd="0" destOrd="0" parTransId="{0856867D-EBFF-444A-BC3A-9BE412DE7BB5}" sibTransId="{B7DAC3BC-E80B-4CF2-8CF3-0771E358002E}"/>
    <dgm:cxn modelId="{D0A66B1F-D203-4BD0-A5D8-16F95D7DBFE4}" type="presOf" srcId="{3BDEB63E-B30F-45E7-8BF8-A137A5BFD7D1}" destId="{7D548402-CECC-4E42-90B6-DAB0D5AECE75}" srcOrd="1" destOrd="0" presId="urn:microsoft.com/office/officeart/2009/3/layout/HorizontalOrganizationChart"/>
    <dgm:cxn modelId="{9900E91F-3AD1-4F96-A42A-532414969209}" type="presOf" srcId="{D6BBBEA5-FDC7-4F41-BF48-7042EE4B2657}" destId="{005088F9-12C3-4A7A-B662-5E0D740276D5}" srcOrd="0" destOrd="0" presId="urn:microsoft.com/office/officeart/2009/3/layout/HorizontalOrganizationChart"/>
    <dgm:cxn modelId="{A1A1BB23-7574-4FF3-80B8-EF66DDA5F6C9}" type="presOf" srcId="{4FC73688-B248-44CF-B826-6E11EB56FD31}" destId="{434EF863-2F7D-44D9-BDCB-36C92FA77BB7}" srcOrd="0" destOrd="0" presId="urn:microsoft.com/office/officeart/2009/3/layout/HorizontalOrganizationChart"/>
    <dgm:cxn modelId="{9AA51825-156F-4889-A6D5-4336DAE88672}" srcId="{2B346030-6B5C-46AB-A9EE-20F4A73FC8FF}" destId="{B6D6B776-F173-406C-A12F-6C5FE9B49EE2}" srcOrd="0" destOrd="0" parTransId="{4ABB9A0D-98E8-4092-930E-2EA1C902E1FA}" sibTransId="{F07A9838-0DCD-4725-8BC5-388CF878D1BE}"/>
    <dgm:cxn modelId="{34321B25-EA12-466A-B25D-8803A3BE7059}" srcId="{B1FED19D-0666-44E6-BF68-3ACBA323AAF4}" destId="{F0CA111C-D478-418D-87A1-723925DAD18E}" srcOrd="0" destOrd="0" parTransId="{3C9B733E-365D-4303-A651-2810C155B142}" sibTransId="{87284A23-B073-49B5-91C0-CC297DC4EFF2}"/>
    <dgm:cxn modelId="{22B43B25-C36D-41F9-9AB8-E1A3B20FAEFB}" srcId="{02852C5A-79AA-477A-A471-8EE49E4DA9A6}" destId="{D6BBBEA5-FDC7-4F41-BF48-7042EE4B2657}" srcOrd="3" destOrd="0" parTransId="{1F17CD79-2455-42DC-8960-23E4BFFCA851}" sibTransId="{B7D25350-017A-4BB4-8352-493AAE182311}"/>
    <dgm:cxn modelId="{BFCF4125-50B4-41C6-9F8F-60385FB5481D}" type="presOf" srcId="{1F17CD79-2455-42DC-8960-23E4BFFCA851}" destId="{799D5941-4388-4429-80E8-6170316D8EBD}" srcOrd="0" destOrd="0" presId="urn:microsoft.com/office/officeart/2009/3/layout/HorizontalOrganizationChart"/>
    <dgm:cxn modelId="{9919DE25-6FA2-42A5-A7BB-FF7FA56AA029}" srcId="{B1FED19D-0666-44E6-BF68-3ACBA323AAF4}" destId="{D54ECA07-C377-4749-B6FA-E2584D22241D}" srcOrd="1" destOrd="0" parTransId="{F6B30E36-0623-4969-BECB-15BC6BAD84F5}" sibTransId="{9F1AE247-A9C4-4E0B-83F4-9232D7086EC6}"/>
    <dgm:cxn modelId="{3BC70526-FCBB-4EFD-8A5B-79972107CA5E}" type="presOf" srcId="{297A4DF0-7200-4922-B6EA-80918532993E}" destId="{0D5BBFFC-D0BC-4732-B0B0-8621194F2DF2}" srcOrd="0" destOrd="0" presId="urn:microsoft.com/office/officeart/2009/3/layout/HorizontalOrganizationChart"/>
    <dgm:cxn modelId="{9C752D26-F2BB-4B6E-B3CB-AF15A0E452FB}" type="presOf" srcId="{4FE2EB92-00FE-4445-A939-2DC344A74418}" destId="{315CA7D3-6FE2-482E-94EB-8B1818E687B2}" srcOrd="1" destOrd="0" presId="urn:microsoft.com/office/officeart/2009/3/layout/HorizontalOrganizationChart"/>
    <dgm:cxn modelId="{00CF6526-9A83-4174-99A8-2A4CC6BDA070}" type="presOf" srcId="{994BAA2C-5F56-425A-9835-6B56F871A508}" destId="{34BC92DC-DEE6-4692-8EF6-0DC3C7E189BB}" srcOrd="0" destOrd="0" presId="urn:microsoft.com/office/officeart/2009/3/layout/HorizontalOrganizationChart"/>
    <dgm:cxn modelId="{6BCBFC26-E3DA-4843-9F4D-F96EECE5EF4D}" type="presOf" srcId="{12E7C182-8F4A-4DCA-9915-D945E70EA546}" destId="{5DDC288B-1FF0-41CD-A330-B19E419B05C8}" srcOrd="1" destOrd="0" presId="urn:microsoft.com/office/officeart/2009/3/layout/HorizontalOrganizationChart"/>
    <dgm:cxn modelId="{B626C427-0FAF-4666-B2E2-5892D18DB49D}" type="presOf" srcId="{1F152143-E204-4DF8-A7E9-428636E4161C}" destId="{862FAE8C-48EA-461E-AB9E-D93917600638}" srcOrd="0" destOrd="0" presId="urn:microsoft.com/office/officeart/2009/3/layout/HorizontalOrganizationChart"/>
    <dgm:cxn modelId="{DFF0EF2B-BA88-4BC1-A175-27853C2F15E4}" type="presOf" srcId="{851B8B2D-CCC0-4400-A185-B470D07EBEB2}" destId="{ACB414CF-9378-4E7D-866A-A02AC347F7B0}" srcOrd="0" destOrd="0" presId="urn:microsoft.com/office/officeart/2009/3/layout/HorizontalOrganizationChart"/>
    <dgm:cxn modelId="{D159A02D-F19C-4A8A-9960-7CC52B3B2145}" type="presOf" srcId="{8C50ACDB-3688-45F1-8A94-E53CC5DC6475}" destId="{FA12E522-B5A4-4626-B152-498694E828DE}" srcOrd="0" destOrd="0" presId="urn:microsoft.com/office/officeart/2009/3/layout/HorizontalOrganizationChart"/>
    <dgm:cxn modelId="{9099EB2D-072A-416C-BD35-8D700A1CF6A7}" type="presOf" srcId="{0C045B7D-FF45-4AF4-BF91-35001BE54774}" destId="{6953607A-1F22-450C-8D8E-436ECEA9356F}" srcOrd="0" destOrd="0" presId="urn:microsoft.com/office/officeart/2009/3/layout/HorizontalOrganizationChart"/>
    <dgm:cxn modelId="{26EA7930-AC75-439D-B086-5612ADB9EF41}" type="presOf" srcId="{49509386-3D39-432F-B18B-A1BEDD1534F0}" destId="{31E65D3F-E91D-463D-B264-272E85E056D6}" srcOrd="0" destOrd="0" presId="urn:microsoft.com/office/officeart/2009/3/layout/HorizontalOrganizationChart"/>
    <dgm:cxn modelId="{1FCAD130-DE0C-40DB-AE91-196ED69E7EFB}" type="presOf" srcId="{4CE237A9-6769-4640-AB0C-1461C3E09FAD}" destId="{2203993A-5152-4639-8C7D-4F468E9B5AEF}" srcOrd="1" destOrd="0" presId="urn:microsoft.com/office/officeart/2009/3/layout/HorizontalOrganizationChart"/>
    <dgm:cxn modelId="{B1171C34-B363-46FB-BE4D-B47D907729BA}" type="presOf" srcId="{E672653F-3571-4E73-A238-36011B4AEA9A}" destId="{B49CB2A9-57B6-47AA-8471-2DB06CEFDD94}" srcOrd="0" destOrd="0" presId="urn:microsoft.com/office/officeart/2009/3/layout/HorizontalOrganizationChart"/>
    <dgm:cxn modelId="{71585438-B057-4A6F-A51B-1050F1FF5794}" type="presOf" srcId="{02852C5A-79AA-477A-A471-8EE49E4DA9A6}" destId="{086A0FEF-23EF-4BB4-8771-BE9D2B19E971}" srcOrd="0" destOrd="0" presId="urn:microsoft.com/office/officeart/2009/3/layout/HorizontalOrganizationChart"/>
    <dgm:cxn modelId="{D6858A38-8211-4D67-B0F9-B2F1279BEB2E}" type="presOf" srcId="{8C50ACDB-3688-45F1-8A94-E53CC5DC6475}" destId="{1FB7A394-8D79-44F3-AB19-F3A0C30B173C}" srcOrd="1" destOrd="0" presId="urn:microsoft.com/office/officeart/2009/3/layout/HorizontalOrganizationChart"/>
    <dgm:cxn modelId="{0E11E438-313D-4387-BF1A-DF50C1C8A213}" type="presOf" srcId="{05B38BD7-8E6A-4E10-A53A-2138CBB35A5B}" destId="{F2112DDA-3330-4603-BF3A-24E5204DEE0B}" srcOrd="0" destOrd="0" presId="urn:microsoft.com/office/officeart/2009/3/layout/HorizontalOrganizationChart"/>
    <dgm:cxn modelId="{EFFCEB38-2C98-4BC5-8A63-3C42274A9DD6}" type="presOf" srcId="{BEC2B09B-0722-4139-872F-9E67949D539B}" destId="{043B10ED-6913-47A2-A5BF-81E0169CE84A}" srcOrd="0" destOrd="0" presId="urn:microsoft.com/office/officeart/2009/3/layout/HorizontalOrganizationChart"/>
    <dgm:cxn modelId="{3D137D39-B40C-4424-A1E5-BF2CFE7079E4}" srcId="{388C2F3D-5B32-4727-AB3F-391FB72BF7C6}" destId="{12E7C182-8F4A-4DCA-9915-D945E70EA546}" srcOrd="0" destOrd="0" parTransId="{67739E3F-ED6C-4DE7-A460-D6013AF6015E}" sibTransId="{165D1E5B-CBF2-400C-AB38-AD0816F55AAB}"/>
    <dgm:cxn modelId="{751D1C3D-3719-4212-B4E3-A965D3364EF2}" type="presOf" srcId="{84F34E99-8CBE-4701-8212-A3E11BCB5DB1}" destId="{9E32853D-7F93-41E9-A9A6-D10D9D597520}" srcOrd="0" destOrd="0" presId="urn:microsoft.com/office/officeart/2009/3/layout/HorizontalOrganizationChart"/>
    <dgm:cxn modelId="{1B28C03D-90E3-4508-ACF5-A2D163906EA2}" type="presOf" srcId="{3C9B733E-365D-4303-A651-2810C155B142}" destId="{18D8E74C-78C7-4283-A6ED-39C76EE3B211}" srcOrd="0" destOrd="0" presId="urn:microsoft.com/office/officeart/2009/3/layout/HorizontalOrganizationChart"/>
    <dgm:cxn modelId="{0E627640-909D-45EC-916C-C107672390F2}" type="presOf" srcId="{834B33D0-C997-4486-B5FD-6525A21B419E}" destId="{82723326-0481-4EA4-941C-447B48998B4B}" srcOrd="1" destOrd="0" presId="urn:microsoft.com/office/officeart/2009/3/layout/HorizontalOrganizationChart"/>
    <dgm:cxn modelId="{834A415B-A2FD-48CE-97A6-5183497EBA84}" type="presOf" srcId="{1A94EBA1-9C33-40B1-9213-5B7EF526B402}" destId="{0D106B45-FCFF-46C7-9396-497C7E365FD8}" srcOrd="0" destOrd="0" presId="urn:microsoft.com/office/officeart/2009/3/layout/HorizontalOrganizationChart"/>
    <dgm:cxn modelId="{4540465C-7D69-41EC-8DE0-FCBDFEAB1090}" type="presOf" srcId="{A5FA1E3E-7E24-4CAF-8B78-57E1A84E4FCD}" destId="{997F2E30-9FBF-4263-84E8-A2AA02C4D83C}" srcOrd="0" destOrd="0" presId="urn:microsoft.com/office/officeart/2009/3/layout/HorizontalOrganizationChart"/>
    <dgm:cxn modelId="{5291CA5C-F95E-4B72-A513-E21DE166D4BF}" type="presOf" srcId="{D87DF2BB-0AE5-4BAA-B18C-85582DD6D466}" destId="{F686A383-DC71-44CA-9D8F-8AFA71B0E55F}" srcOrd="0" destOrd="0" presId="urn:microsoft.com/office/officeart/2009/3/layout/HorizontalOrganizationChart"/>
    <dgm:cxn modelId="{9CEB2361-B30E-4E01-BBFE-E809638964B1}" type="presOf" srcId="{05B38BD7-8E6A-4E10-A53A-2138CBB35A5B}" destId="{6AF126DD-765E-4BCE-A95D-B6B509940782}" srcOrd="1" destOrd="0" presId="urn:microsoft.com/office/officeart/2009/3/layout/HorizontalOrganizationChart"/>
    <dgm:cxn modelId="{6BCB2F42-AB1A-4B2F-AF72-04620F748415}" type="presOf" srcId="{E99A5B87-DEF4-4D9B-82D3-117C0E113DBB}" destId="{AB22084B-863E-4CB8-B898-03492A7AE5AD}" srcOrd="0" destOrd="0" presId="urn:microsoft.com/office/officeart/2009/3/layout/HorizontalOrganizationChart"/>
    <dgm:cxn modelId="{77E73442-327D-48CF-A2AA-36079BC2C899}" srcId="{C5578B03-12D4-45EE-9398-A2344FA4398D}" destId="{63F0927D-768A-4B6E-AE86-90EFC3C85F61}" srcOrd="0" destOrd="0" parTransId="{49509386-3D39-432F-B18B-A1BEDD1534F0}" sibTransId="{7D46D35E-7DB0-42B3-B22C-56629F3403CC}"/>
    <dgm:cxn modelId="{78767C63-0773-4A95-BE82-17900D488889}" srcId="{3BCA6FE6-FD1A-4F80-A9C4-9E79708949E7}" destId="{9B5F3049-9073-4E04-918C-58EE9FC405BF}" srcOrd="1" destOrd="0" parTransId="{88550603-372F-4D4C-97DA-E760782F7752}" sibTransId="{BD4FCC8A-A429-4770-853B-4BC78035FA78}"/>
    <dgm:cxn modelId="{D0430564-38FD-4E62-8DC6-3042318EDE1A}" type="presOf" srcId="{4E49E41A-D76B-46EE-828F-897FD27B56FE}" destId="{0CC8C13E-E35C-4796-B412-26703630C260}" srcOrd="1" destOrd="0" presId="urn:microsoft.com/office/officeart/2009/3/layout/HorizontalOrganizationChart"/>
    <dgm:cxn modelId="{AD222664-A978-4C0F-AAEC-0F26E1905A13}" type="presOf" srcId="{67739E3F-ED6C-4DE7-A460-D6013AF6015E}" destId="{AEA4DDD5-2488-4B27-8D9E-2B35942CB2B2}" srcOrd="0" destOrd="0" presId="urn:microsoft.com/office/officeart/2009/3/layout/HorizontalOrganizationChart"/>
    <dgm:cxn modelId="{76C7B544-132F-4315-B364-A64E65907D81}" srcId="{4CE237A9-6769-4640-AB0C-1461C3E09FAD}" destId="{2B346030-6B5C-46AB-A9EE-20F4A73FC8FF}" srcOrd="0" destOrd="0" parTransId="{E672653F-3571-4E73-A238-36011B4AEA9A}" sibTransId="{DAF59C70-6383-4695-95CB-13BCBEA2424C}"/>
    <dgm:cxn modelId="{2660EA44-A63C-41D9-BBBC-AE87BC64826A}" srcId="{D54ECA07-C377-4749-B6FA-E2584D22241D}" destId="{84F34E99-8CBE-4701-8212-A3E11BCB5DB1}" srcOrd="1" destOrd="0" parTransId="{D61144CD-B497-45ED-9095-B461F6CE39CA}" sibTransId="{47FDC340-533F-4926-A5A0-B8CDAE2F7352}"/>
    <dgm:cxn modelId="{71B9F444-1FD5-4D4A-8136-AE90020067FA}" type="presOf" srcId="{520F0140-36E8-4AEF-82B2-A9B90FCE1D02}" destId="{A8D32DB0-B544-4D87-9899-FE45D9B27C94}" srcOrd="0" destOrd="0" presId="urn:microsoft.com/office/officeart/2009/3/layout/HorizontalOrganizationChart"/>
    <dgm:cxn modelId="{5E0B3A45-F3EE-429F-86E3-06342F69C31D}" type="presOf" srcId="{2B346030-6B5C-46AB-A9EE-20F4A73FC8FF}" destId="{6E5D5D94-6A80-40EB-8C8E-6639C67C76C0}" srcOrd="1" destOrd="0" presId="urn:microsoft.com/office/officeart/2009/3/layout/HorizontalOrganizationChart"/>
    <dgm:cxn modelId="{89EB9845-C2C4-4BD2-8F93-8DF38430F7FB}" type="presOf" srcId="{76758689-BED2-47FB-AD0F-00F64AE8A560}" destId="{EEBB5D0E-0634-461F-8E12-E734FFBC1DEB}" srcOrd="1" destOrd="0" presId="urn:microsoft.com/office/officeart/2009/3/layout/HorizontalOrganizationChart"/>
    <dgm:cxn modelId="{07178C66-5466-4E06-B8D4-EE7C976F94D0}" srcId="{E99A5B87-DEF4-4D9B-82D3-117C0E113DBB}" destId="{FB23DB73-2228-4F6F-BF3B-B8CC844ABCEF}" srcOrd="0" destOrd="0" parTransId="{F9378398-1468-438D-8F3B-C6A17D7F3411}" sibTransId="{0CFC379E-E45C-43FD-907B-A2A263304249}"/>
    <dgm:cxn modelId="{071D0C48-1595-4446-B337-0F7C1FA6F47A}" type="presOf" srcId="{E99A5B87-DEF4-4D9B-82D3-117C0E113DBB}" destId="{AAE1671F-6BF8-4DFE-9371-2BD7E4D21AAE}" srcOrd="1" destOrd="0" presId="urn:microsoft.com/office/officeart/2009/3/layout/HorizontalOrganizationChart"/>
    <dgm:cxn modelId="{116B3E69-327F-4FA1-BF70-349A8864AEB9}" type="presOf" srcId="{B1FED19D-0666-44E6-BF68-3ACBA323AAF4}" destId="{EA6E9D09-B097-4EE8-8133-A2B421314F23}" srcOrd="0" destOrd="0" presId="urn:microsoft.com/office/officeart/2009/3/layout/HorizontalOrganizationChart"/>
    <dgm:cxn modelId="{A9BB2D6A-514B-4EB7-9601-61A4D919E62D}" type="presOf" srcId="{A74CAD24-0854-4CB8-AE20-09600CB43375}" destId="{74EFBD65-6949-420A-B8E8-B8841926CBD0}" srcOrd="0" destOrd="0" presId="urn:microsoft.com/office/officeart/2009/3/layout/HorizontalOrganizationChart"/>
    <dgm:cxn modelId="{6EA2CD6A-7C22-40A2-AA17-88A8F00C0BF4}" type="presOf" srcId="{65F1D9B0-9190-4739-A505-C77422654CFC}" destId="{08BCF347-8BE3-4858-91B4-09B2EB385254}" srcOrd="1" destOrd="0" presId="urn:microsoft.com/office/officeart/2009/3/layout/HorizontalOrganizationChart"/>
    <dgm:cxn modelId="{D1D27D4B-B30D-49D9-AF20-3BBC06986D79}" type="presOf" srcId="{02852C5A-79AA-477A-A471-8EE49E4DA9A6}" destId="{9D0858C6-BDB1-4CE7-A8E2-31322E4B3CDE}" srcOrd="1" destOrd="0" presId="urn:microsoft.com/office/officeart/2009/3/layout/HorizontalOrganizationChart"/>
    <dgm:cxn modelId="{8573AC6C-1BFE-4D3D-B4C8-500E37E5BB0F}" type="presOf" srcId="{76A009A5-BA25-4362-B785-9C4DBB50A30B}" destId="{DB96C057-8A8E-4C61-B083-970F566FA50A}" srcOrd="1" destOrd="0" presId="urn:microsoft.com/office/officeart/2009/3/layout/HorizontalOrganizationChart"/>
    <dgm:cxn modelId="{ACCDC06C-0B87-4EA6-84F3-FDAE51461445}" type="presOf" srcId="{F9378398-1468-438D-8F3B-C6A17D7F3411}" destId="{5098F179-8725-420E-9C24-F54A0E0843F8}" srcOrd="0" destOrd="0" presId="urn:microsoft.com/office/officeart/2009/3/layout/HorizontalOrganizationChart"/>
    <dgm:cxn modelId="{8170236E-DE4B-4049-9EBD-5C7039092273}" type="presOf" srcId="{3BCA6FE6-FD1A-4F80-A9C4-9E79708949E7}" destId="{840916FC-440F-4348-BBAD-8E165519D95B}" srcOrd="0" destOrd="0" presId="urn:microsoft.com/office/officeart/2009/3/layout/HorizontalOrganizationChart"/>
    <dgm:cxn modelId="{8CB9024F-4170-4A19-ACFB-29DB05AF8EF2}" type="presOf" srcId="{025AE5BF-0804-4B72-9A96-4CEC49E00CD9}" destId="{AC9F168A-5767-427D-8CCD-9E868998A527}" srcOrd="1" destOrd="0" presId="urn:microsoft.com/office/officeart/2009/3/layout/HorizontalOrganizationChart"/>
    <dgm:cxn modelId="{505BFD71-F0CE-4A10-BEBC-A4A40E2C9283}" type="presOf" srcId="{388C2F3D-5B32-4727-AB3F-391FB72BF7C6}" destId="{0615DB0A-3534-454D-AC0E-D52EE9E84A10}" srcOrd="0" destOrd="0" presId="urn:microsoft.com/office/officeart/2009/3/layout/HorizontalOrganizationChart"/>
    <dgm:cxn modelId="{71AFD772-D824-4114-9A47-694CF84F3BEF}" type="presOf" srcId="{067F7247-607A-41A8-B065-D613E0A74A9F}" destId="{128DA46F-371E-40F3-9ADF-9A584B64BBB6}" srcOrd="1" destOrd="0" presId="urn:microsoft.com/office/officeart/2009/3/layout/HorizontalOrganizationChart"/>
    <dgm:cxn modelId="{8E071353-3802-4BD5-9386-F82F5639966F}" type="presOf" srcId="{75F465F0-2DAE-4790-91F9-65A6F9DE3991}" destId="{AACCBE33-49ED-4ADD-93DF-6F5FA769F93D}" srcOrd="1" destOrd="0" presId="urn:microsoft.com/office/officeart/2009/3/layout/HorizontalOrganizationChart"/>
    <dgm:cxn modelId="{0B881E56-F54B-45D1-8DA9-B11114EC1DD8}" type="presOf" srcId="{388C2F3D-5B32-4727-AB3F-391FB72BF7C6}" destId="{1E8C17B3-4E94-45D4-86FB-5F29EE8D8297}" srcOrd="1" destOrd="0" presId="urn:microsoft.com/office/officeart/2009/3/layout/HorizontalOrganizationChart"/>
    <dgm:cxn modelId="{30099E56-E9BC-45EF-AB06-38885109969F}" type="presOf" srcId="{D5F67B91-9543-4AAF-B274-19163AE8777A}" destId="{2D7C1183-8E80-4E8B-AD9F-97728AE81913}" srcOrd="0" destOrd="0" presId="urn:microsoft.com/office/officeart/2009/3/layout/HorizontalOrganizationChart"/>
    <dgm:cxn modelId="{E1F45D58-6B21-4CE8-9F82-863C87C91482}" type="presOf" srcId="{99AAD356-EE6D-43C1-90C3-797C52FBFBA7}" destId="{13F50E84-4B1C-42D5-9F46-20B969BBC7B1}" srcOrd="0" destOrd="0" presId="urn:microsoft.com/office/officeart/2009/3/layout/HorizontalOrganizationChart"/>
    <dgm:cxn modelId="{2D20A57F-0723-4BFC-A9A2-FCC0A37BD4F7}" type="presOf" srcId="{21C70615-8FD1-4E81-A388-9C857F7C1E23}" destId="{47305FA4-4832-4660-8089-8D312DE80E77}" srcOrd="1" destOrd="0" presId="urn:microsoft.com/office/officeart/2009/3/layout/HorizontalOrganizationChart"/>
    <dgm:cxn modelId="{5A54AB7F-B266-4C42-8F64-C06CC2FC6E0B}" type="presOf" srcId="{4E49E41A-D76B-46EE-828F-897FD27B56FE}" destId="{DFC6A522-3DA9-4DC8-89A2-FFEB93C2352D}" srcOrd="0" destOrd="0" presId="urn:microsoft.com/office/officeart/2009/3/layout/HorizontalOrganizationChart"/>
    <dgm:cxn modelId="{98976782-7FF3-43B4-9AF4-990A75C1DE6A}" srcId="{388C2F3D-5B32-4727-AB3F-391FB72BF7C6}" destId="{025AE5BF-0804-4B72-9A96-4CEC49E00CD9}" srcOrd="1" destOrd="0" parTransId="{DC70AEF2-281D-4F3F-B093-7E8CA7160AE6}" sibTransId="{64506193-832C-4910-B69A-2537F0F16933}"/>
    <dgm:cxn modelId="{9B850D84-E6F1-4E4E-BA42-A5A0CAA82F21}" type="presOf" srcId="{0ABD796E-64A8-44E3-8F51-1BEF95B64134}" destId="{79EA44C4-C517-43CE-A640-CC50119607D1}" srcOrd="0" destOrd="0" presId="urn:microsoft.com/office/officeart/2009/3/layout/HorizontalOrganizationChart"/>
    <dgm:cxn modelId="{1749B284-14B3-461B-AB73-9D3792BA1792}" type="presOf" srcId="{36D844A6-65B0-4932-BE1E-161489BC26D4}" destId="{F1C8D1AC-A613-443D-9CB5-61AD08185111}" srcOrd="0" destOrd="0" presId="urn:microsoft.com/office/officeart/2009/3/layout/HorizontalOrganizationChart"/>
    <dgm:cxn modelId="{53D2A885-7A44-45C0-B567-54B16AE63E97}" type="presOf" srcId="{E19D6DC9-F20E-490B-A5B1-26D8E445A70F}" destId="{6D8CB44F-6A52-42AE-BFDA-92B65F98C74C}" srcOrd="0" destOrd="0" presId="urn:microsoft.com/office/officeart/2009/3/layout/HorizontalOrganizationChart"/>
    <dgm:cxn modelId="{142FDB86-97AA-4C8D-966D-537AD0729A16}" type="presOf" srcId="{BA0654FF-6F47-4164-8425-68C32A94871B}" destId="{FD241C12-CB59-4494-A3AD-2834FC7A6501}" srcOrd="0" destOrd="0" presId="urn:microsoft.com/office/officeart/2009/3/layout/HorizontalOrganizationChart"/>
    <dgm:cxn modelId="{28A01489-FDE1-481D-91F8-76BB9E7EA219}" type="presOf" srcId="{4CE237A9-6769-4640-AB0C-1461C3E09FAD}" destId="{8AD27E0B-1F70-4F44-B9C7-7BD3C42AE7DB}" srcOrd="0" destOrd="0" presId="urn:microsoft.com/office/officeart/2009/3/layout/HorizontalOrganizationChart"/>
    <dgm:cxn modelId="{DF5C158B-7A8C-459A-8D1E-27539E778BA7}" srcId="{8C50ACDB-3688-45F1-8A94-E53CC5DC6475}" destId="{75F465F0-2DAE-4790-91F9-65A6F9DE3991}" srcOrd="0" destOrd="0" parTransId="{02CA8942-B3AE-4B14-9E26-6AF1004FF368}" sibTransId="{A4974C59-AE5B-465B-B79C-2C50D5B9BB26}"/>
    <dgm:cxn modelId="{569F108C-D331-4EDA-8BED-B1043B2C6ACA}" srcId="{21C70615-8FD1-4E81-A388-9C857F7C1E23}" destId="{05B38BD7-8E6A-4E10-A53A-2138CBB35A5B}" srcOrd="0" destOrd="0" parTransId="{A5342DA4-99C8-474F-A412-29F5BEA5E80B}" sibTransId="{90456292-2680-4E43-BAD8-53F1308F2E56}"/>
    <dgm:cxn modelId="{A906E68D-7CA4-4C05-8CFA-77EADC1B4C84}" type="presOf" srcId="{A6441F5A-D350-47C4-9D84-266241B42574}" destId="{9B2F8F25-84A0-457B-ADA3-C5B469D36FC3}" srcOrd="1" destOrd="0" presId="urn:microsoft.com/office/officeart/2009/3/layout/HorizontalOrganizationChart"/>
    <dgm:cxn modelId="{EEED0E8F-CFC2-400E-B197-C85C78684EB1}" type="presOf" srcId="{63F0927D-768A-4B6E-AE86-90EFC3C85F61}" destId="{3A42D77E-3F7F-40D3-9C11-350B731C49A0}" srcOrd="0" destOrd="0" presId="urn:microsoft.com/office/officeart/2009/3/layout/HorizontalOrganizationChart"/>
    <dgm:cxn modelId="{B5757090-9C78-4379-B165-D313A3812164}" type="presOf" srcId="{D54ECA07-C377-4749-B6FA-E2584D22241D}" destId="{0E488330-570F-4894-88EB-2AAAEE745300}" srcOrd="1" destOrd="0" presId="urn:microsoft.com/office/officeart/2009/3/layout/HorizontalOrganizationChart"/>
    <dgm:cxn modelId="{5F98FC90-4E27-4C48-B503-D94EDA6D58F8}" type="presOf" srcId="{E19D6DC9-F20E-490B-A5B1-26D8E445A70F}" destId="{1F75A440-CA4D-47F4-B766-D40DD68013EA}" srcOrd="1" destOrd="0" presId="urn:microsoft.com/office/officeart/2009/3/layout/HorizontalOrganizationChart"/>
    <dgm:cxn modelId="{1006E291-2230-4236-B1C8-210FDD9099A3}" type="presOf" srcId="{4ABB9A0D-98E8-4092-930E-2EA1C902E1FA}" destId="{C54DBEB7-3657-4594-92A8-D084194EAAEC}" srcOrd="0" destOrd="0" presId="urn:microsoft.com/office/officeart/2009/3/layout/HorizontalOrganizationChart"/>
    <dgm:cxn modelId="{6E753C92-748F-46BB-B968-2466288D5583}" srcId="{4CE237A9-6769-4640-AB0C-1461C3E09FAD}" destId="{E19D6DC9-F20E-490B-A5B1-26D8E445A70F}" srcOrd="1" destOrd="0" parTransId="{0C045B7D-FF45-4AF4-BF91-35001BE54774}" sibTransId="{CE52B2EC-CC99-4BC2-A4B3-DB9C30044BAD}"/>
    <dgm:cxn modelId="{885D3593-CA58-42F0-954D-36AC64F27F6B}" type="presOf" srcId="{FB23DB73-2228-4F6F-BF3B-B8CC844ABCEF}" destId="{7E387862-1060-483A-B102-EB2BDA7B45ED}" srcOrd="0" destOrd="0" presId="urn:microsoft.com/office/officeart/2009/3/layout/HorizontalOrganizationChart"/>
    <dgm:cxn modelId="{39022694-2DFB-458A-A17C-EEF70E9F6588}" type="presOf" srcId="{5D244636-459D-4C23-BD9F-1678A9F15CBC}" destId="{6C5F84F7-C905-4C8E-A655-E844CBB76B12}" srcOrd="0" destOrd="0" presId="urn:microsoft.com/office/officeart/2009/3/layout/HorizontalOrganizationChart"/>
    <dgm:cxn modelId="{F6863E94-47F7-408B-8315-6D57D4A261C3}" srcId="{F0CA111C-D478-418D-87A1-723925DAD18E}" destId="{A6441F5A-D350-47C4-9D84-266241B42574}" srcOrd="0" destOrd="0" parTransId="{851B8B2D-CCC0-4400-A185-B470D07EBEB2}" sibTransId="{A91699CA-C7EF-4799-AE3A-D7649B0AA6BE}"/>
    <dgm:cxn modelId="{93047F94-3D0D-4080-8AB9-28217CA646F6}" type="presOf" srcId="{2B346030-6B5C-46AB-A9EE-20F4A73FC8FF}" destId="{D6C815A5-DEA5-4760-A930-F6BEF6DA728B}" srcOrd="0" destOrd="0" presId="urn:microsoft.com/office/officeart/2009/3/layout/HorizontalOrganizationChart"/>
    <dgm:cxn modelId="{20BCB794-F6DB-49A6-AAE4-F3843F656EFA}" type="presOf" srcId="{B6D6B776-F173-406C-A12F-6C5FE9B49EE2}" destId="{906FC36E-66CA-47C2-8A3F-B7B12E870FD4}" srcOrd="1" destOrd="0" presId="urn:microsoft.com/office/officeart/2009/3/layout/HorizontalOrganizationChart"/>
    <dgm:cxn modelId="{93AF6895-F901-4A22-B3C7-ADAAFAF8D856}" srcId="{3BDEB63E-B30F-45E7-8BF8-A137A5BFD7D1}" destId="{02852C5A-79AA-477A-A471-8EE49E4DA9A6}" srcOrd="0" destOrd="0" parTransId="{BA0654FF-6F47-4164-8425-68C32A94871B}" sibTransId="{C354CBE3-953A-4B83-B1C5-A28C33196572}"/>
    <dgm:cxn modelId="{F65A9495-AABE-4928-9604-1FF98596BBA6}" type="presOf" srcId="{9B5F3049-9073-4E04-918C-58EE9FC405BF}" destId="{5076181F-9D1C-46FF-BA17-6809C54760BA}" srcOrd="1" destOrd="0" presId="urn:microsoft.com/office/officeart/2009/3/layout/HorizontalOrganizationChart"/>
    <dgm:cxn modelId="{564B2E96-7012-47EF-9273-3947B9091ED2}" type="presOf" srcId="{76758689-BED2-47FB-AD0F-00F64AE8A560}" destId="{D80D0AD4-5FE8-4C1E-97E1-104CF9468140}" srcOrd="0" destOrd="0" presId="urn:microsoft.com/office/officeart/2009/3/layout/HorizontalOrganizationChart"/>
    <dgm:cxn modelId="{AC1FB796-B279-46B5-BA71-C1FAE3DB8387}" type="presOf" srcId="{6D0629AD-33B2-4928-8852-7304E80E2F43}" destId="{23801CFA-9403-42E4-9304-2E78D0305EFC}" srcOrd="0" destOrd="0" presId="urn:microsoft.com/office/officeart/2009/3/layout/HorizontalOrganizationChart"/>
    <dgm:cxn modelId="{180B0B9A-020F-4BF7-877D-50057ACC4FBE}" srcId="{02852C5A-79AA-477A-A471-8EE49E4DA9A6}" destId="{76758689-BED2-47FB-AD0F-00F64AE8A560}" srcOrd="0" destOrd="0" parTransId="{A5FA1E3E-7E24-4CAF-8B78-57E1A84E4FCD}" sibTransId="{4A68AA90-7593-4382-B751-23AD6B138BA7}"/>
    <dgm:cxn modelId="{1D39B29B-8AD9-4BAB-9CE1-35EEB18EFEBA}" type="presOf" srcId="{65F1D9B0-9190-4739-A505-C77422654CFC}" destId="{60B7E881-DBD0-4082-8B67-836BBEBD71CA}" srcOrd="0" destOrd="0" presId="urn:microsoft.com/office/officeart/2009/3/layout/HorizontalOrganizationChart"/>
    <dgm:cxn modelId="{6CB8EE9B-7251-416A-8A5D-FF9805CFF787}" srcId="{F876D3F1-F7A7-4FF0-A8B8-AE332C208CAA}" destId="{E99A5B87-DEF4-4D9B-82D3-117C0E113DBB}" srcOrd="0" destOrd="0" parTransId="{84DFD323-C050-4062-822D-30B6EAA44F78}" sibTransId="{74019B97-031F-46C1-A01E-84DCB737C985}"/>
    <dgm:cxn modelId="{B933729D-6FB7-43FA-A0BB-7AD2BC144A79}" srcId="{E19D6DC9-F20E-490B-A5B1-26D8E445A70F}" destId="{21C70615-8FD1-4E81-A388-9C857F7C1E23}" srcOrd="0" destOrd="0" parTransId="{00064090-5C8D-4CC8-BF3D-1F57B831BD3C}" sibTransId="{C8C6006C-5396-4068-8787-A824995FFC35}"/>
    <dgm:cxn modelId="{E47DE79D-0BFB-41F9-B1D0-0B0B8626ABD3}" type="presOf" srcId="{A5342DA4-99C8-474F-A412-29F5BEA5E80B}" destId="{628D73B9-BDC1-42DE-8E89-7F8294CBF8F1}" srcOrd="0" destOrd="0" presId="urn:microsoft.com/office/officeart/2009/3/layout/HorizontalOrganizationChart"/>
    <dgm:cxn modelId="{F986D09E-EB32-421A-AF0C-32FD9CDF6E86}" type="presOf" srcId="{067F7247-607A-41A8-B065-D613E0A74A9F}" destId="{CA307C5C-A71F-41CF-A86F-1650AF3BBDBA}" srcOrd="0" destOrd="0" presId="urn:microsoft.com/office/officeart/2009/3/layout/HorizontalOrganizationChart"/>
    <dgm:cxn modelId="{800FC49F-125B-4A5C-8EBC-9F025DAAB887}" srcId="{3BDEB63E-B30F-45E7-8BF8-A137A5BFD7D1}" destId="{B1FED19D-0666-44E6-BF68-3ACBA323AAF4}" srcOrd="2" destOrd="0" parTransId="{9A6CFB56-5DAC-4F3E-BB08-663A6EA9CA72}" sibTransId="{FAE9A654-0F38-4AB7-99D1-C9A8B5AFF8FC}"/>
    <dgm:cxn modelId="{38E508A5-816D-4243-AC78-7D35CF9024A3}" type="presOf" srcId="{834B33D0-C997-4486-B5FD-6525A21B419E}" destId="{73C36048-0DD5-4B92-879F-878FA8DCEE56}" srcOrd="0" destOrd="0" presId="urn:microsoft.com/office/officeart/2009/3/layout/HorizontalOrganizationChart"/>
    <dgm:cxn modelId="{9E8911AB-BBBE-4A45-812F-42156D2FCBDF}" type="presOf" srcId="{07E30798-2EA0-4331-9DB3-E687F5C1D81E}" destId="{25453726-035B-432C-95A8-C45492FB7C5C}" srcOrd="0" destOrd="0" presId="urn:microsoft.com/office/officeart/2009/3/layout/HorizontalOrganizationChart"/>
    <dgm:cxn modelId="{D1AE55B0-2083-4214-BBAB-3CE7D672BC6C}" type="presOf" srcId="{75F465F0-2DAE-4790-91F9-65A6F9DE3991}" destId="{7F60C2E7-4DAD-4862-97B5-A088C32EFEB6}" srcOrd="0" destOrd="0" presId="urn:microsoft.com/office/officeart/2009/3/layout/HorizontalOrganizationChart"/>
    <dgm:cxn modelId="{5E255FB3-42EA-4464-83A9-6ECE35A20E2B}" type="presOf" srcId="{07E30798-2EA0-4331-9DB3-E687F5C1D81E}" destId="{4771B7B0-A784-4794-BBBD-D7A61957ED9B}" srcOrd="1" destOrd="0" presId="urn:microsoft.com/office/officeart/2009/3/layout/HorizontalOrganizationChart"/>
    <dgm:cxn modelId="{A6C2BAB7-E283-469D-81ED-E993EA534CF2}" type="presOf" srcId="{DC70AEF2-281D-4F3F-B093-7E8CA7160AE6}" destId="{6C64C897-732A-494C-9895-BB30A9B06783}" srcOrd="0" destOrd="0" presId="urn:microsoft.com/office/officeart/2009/3/layout/HorizontalOrganizationChart"/>
    <dgm:cxn modelId="{5F93B9B9-8046-47D6-9132-BA34B35B59D9}" type="presOf" srcId="{12E7C182-8F4A-4DCA-9915-D945E70EA546}" destId="{6ADA5945-DCBC-492B-86A0-DD04B57C1D66}" srcOrd="0" destOrd="0" presId="urn:microsoft.com/office/officeart/2009/3/layout/HorizontalOrganizationChart"/>
    <dgm:cxn modelId="{227032BC-DC1B-40DA-9DF8-BFD31EFAD364}" type="presOf" srcId="{F6B30E36-0623-4969-BECB-15BC6BAD84F5}" destId="{3C0D9303-6715-4D8A-909B-94D977B8D138}" srcOrd="0" destOrd="0" presId="urn:microsoft.com/office/officeart/2009/3/layout/HorizontalOrganizationChart"/>
    <dgm:cxn modelId="{A4294ABE-4644-4CC7-B38B-2BE5E43B008B}" srcId="{1A94EBA1-9C33-40B1-9213-5B7EF526B402}" destId="{4FE2EB92-00FE-4445-A939-2DC344A74418}" srcOrd="0" destOrd="0" parTransId="{36D844A6-65B0-4932-BE1E-161489BC26D4}" sibTransId="{A312D57F-B6A6-40AD-9E15-CCF34950FDAF}"/>
    <dgm:cxn modelId="{D23A09C6-4435-44E6-8A6F-2E34C9EDC08A}" type="presOf" srcId="{9A6CFB56-5DAC-4F3E-BB08-663A6EA9CA72}" destId="{6F7CB562-6494-400D-99F2-DBA1426B32B3}" srcOrd="0" destOrd="0" presId="urn:microsoft.com/office/officeart/2009/3/layout/HorizontalOrganizationChart"/>
    <dgm:cxn modelId="{623409C7-1E44-43BF-BF31-2EC5C4E4F921}" srcId="{1A94EBA1-9C33-40B1-9213-5B7EF526B402}" destId="{5D244636-459D-4C23-BD9F-1678A9F15CBC}" srcOrd="1" destOrd="0" parTransId="{0ABD796E-64A8-44E3-8F51-1BEF95B64134}" sibTransId="{F24CE681-72F3-47BC-B393-494DE6BFF0A5}"/>
    <dgm:cxn modelId="{42C3DCCA-8D7A-4889-9878-F404723FE489}" srcId="{76758689-BED2-47FB-AD0F-00F64AE8A560}" destId="{388C2F3D-5B32-4727-AB3F-391FB72BF7C6}" srcOrd="0" destOrd="0" parTransId="{45E9DFAD-3BAA-4C29-A570-FE4144565FF1}" sibTransId="{4978102F-ED60-459C-95BF-1FF47A52B1A5}"/>
    <dgm:cxn modelId="{8E10FFCA-3513-4B9E-9667-9CBEB0FC30E1}" type="presOf" srcId="{D6BBBEA5-FDC7-4F41-BF48-7042EE4B2657}" destId="{780D04FA-0593-45C5-8092-91BF60353B65}" srcOrd="1" destOrd="0" presId="urn:microsoft.com/office/officeart/2009/3/layout/HorizontalOrganizationChart"/>
    <dgm:cxn modelId="{90C91DCC-FC70-48FA-92AD-0ACDB9C1ED84}" type="presOf" srcId="{1A94EBA1-9C33-40B1-9213-5B7EF526B402}" destId="{D2E57915-BF5A-42C0-B60E-6027A641A024}" srcOrd="1" destOrd="0" presId="urn:microsoft.com/office/officeart/2009/3/layout/HorizontalOrganizationChart"/>
    <dgm:cxn modelId="{6413AFCE-E64E-49AD-ACB3-2F0F666208C2}" type="presOf" srcId="{F876D3F1-F7A7-4FF0-A8B8-AE332C208CAA}" destId="{687862A3-93CA-47CC-A042-1A115700495A}" srcOrd="0" destOrd="0" presId="urn:microsoft.com/office/officeart/2009/3/layout/HorizontalOrganizationChart"/>
    <dgm:cxn modelId="{2DF2B4CE-C239-4345-85AF-393A70DFF794}" type="presOf" srcId="{B1FED19D-0666-44E6-BF68-3ACBA323AAF4}" destId="{098A4E79-3718-48C6-BC5D-0F1A5EBB55D0}" srcOrd="1" destOrd="0" presId="urn:microsoft.com/office/officeart/2009/3/layout/HorizontalOrganizationChart"/>
    <dgm:cxn modelId="{014C36CF-CA7D-4039-9929-98CF5CBB88A3}" type="presOf" srcId="{84DFD323-C050-4062-822D-30B6EAA44F78}" destId="{EA6E65CF-3D43-4DC4-ABA6-79260F6A0FA0}" srcOrd="0" destOrd="0" presId="urn:microsoft.com/office/officeart/2009/3/layout/HorizontalOrganizationChart"/>
    <dgm:cxn modelId="{2619B3D1-CF9F-497E-93A3-6B54DF2575E0}" type="presOf" srcId="{4FC73688-B248-44CF-B826-6E11EB56FD31}" destId="{B09E5345-C6F0-4340-98FA-FF809AB96A04}" srcOrd="1" destOrd="0" presId="urn:microsoft.com/office/officeart/2009/3/layout/HorizontalOrganizationChart"/>
    <dgm:cxn modelId="{2C1492D2-5EA9-4D71-870A-88E408092714}" srcId="{BD3F4A98-411C-41D3-BBA7-AF5BC18FAD38}" destId="{3BDEB63E-B30F-45E7-8BF8-A137A5BFD7D1}" srcOrd="0" destOrd="0" parTransId="{81ABC6F4-8FD2-4F18-9DA2-774C24974121}" sibTransId="{C74D0A09-EEE8-4D6B-84DC-E9D3B128EC20}"/>
    <dgm:cxn modelId="{590BE0D2-60E1-48CE-9919-BBC59D844A67}" srcId="{D6BBBEA5-FDC7-4F41-BF48-7042EE4B2657}" destId="{C5578B03-12D4-45EE-9398-A2344FA4398D}" srcOrd="0" destOrd="0" parTransId="{BEC2B09B-0722-4139-872F-9E67949D539B}" sibTransId="{059B84C6-A203-4B91-8419-FE979D8EF658}"/>
    <dgm:cxn modelId="{9BAE17D7-E286-4348-B467-B722695A29AE}" type="presOf" srcId="{02CA8942-B3AE-4B14-9E26-6AF1004FF368}" destId="{55503706-D88F-4F30-97D6-97B9B289C5AB}" srcOrd="0" destOrd="0" presId="urn:microsoft.com/office/officeart/2009/3/layout/HorizontalOrganizationChart"/>
    <dgm:cxn modelId="{08363DD9-D899-478C-BAC7-7E9478EB9045}" srcId="{02852C5A-79AA-477A-A471-8EE49E4DA9A6}" destId="{067F7247-607A-41A8-B065-D613E0A74A9F}" srcOrd="1" destOrd="0" parTransId="{520F0140-36E8-4AEF-82B2-A9B90FCE1D02}" sibTransId="{C064BB44-F4DF-4BAA-9AE8-D174B9201851}"/>
    <dgm:cxn modelId="{DCA360DB-D2A1-43E9-8806-DA944973AF92}" srcId="{D54ECA07-C377-4749-B6FA-E2584D22241D}" destId="{4E49E41A-D76B-46EE-828F-897FD27B56FE}" srcOrd="0" destOrd="0" parTransId="{0E55E507-28FA-43DA-AEDA-A1807D5D2BB5}" sibTransId="{712882A6-F32E-4321-911D-5360DD435450}"/>
    <dgm:cxn modelId="{999F65DC-A5DA-4308-AEEB-D351D4819BE1}" srcId="{B1FED19D-0666-44E6-BF68-3ACBA323AAF4}" destId="{4CE237A9-6769-4640-AB0C-1461C3E09FAD}" srcOrd="2" destOrd="0" parTransId="{6D0629AD-33B2-4928-8852-7304E80E2F43}" sibTransId="{C753F532-1EC2-4773-A1A6-40CAF86FAC1D}"/>
    <dgm:cxn modelId="{6184E8DF-C89E-4304-A075-575E30B32D54}" type="presOf" srcId="{A6441F5A-D350-47C4-9D84-266241B42574}" destId="{301297A5-12F0-40DA-A5E1-9473A1EA454A}" srcOrd="0" destOrd="0" presId="urn:microsoft.com/office/officeart/2009/3/layout/HorizontalOrganizationChart"/>
    <dgm:cxn modelId="{5D5842E1-9F95-45E1-9D0F-D59D08B04C2A}" type="presOf" srcId="{45E9DFAD-3BAA-4C29-A570-FE4144565FF1}" destId="{84D1804C-1B1B-4228-BE80-5CCD751A9591}" srcOrd="0" destOrd="0" presId="urn:microsoft.com/office/officeart/2009/3/layout/HorizontalOrganizationChart"/>
    <dgm:cxn modelId="{881FA2E2-1E44-476F-8C9D-6CB665B93917}" type="presOf" srcId="{3BCA6FE6-FD1A-4F80-A9C4-9E79708949E7}" destId="{1F7EB111-54A2-4FE6-B4B9-5D0ECAC0BAFA}" srcOrd="1" destOrd="0" presId="urn:microsoft.com/office/officeart/2009/3/layout/HorizontalOrganizationChart"/>
    <dgm:cxn modelId="{1F9D33E7-0FD4-46FA-AA3D-D55F5B37ED54}" srcId="{A6441F5A-D350-47C4-9D84-266241B42574}" destId="{07E30798-2EA0-4331-9DB3-E687F5C1D81E}" srcOrd="0" destOrd="0" parTransId="{99AAD356-EE6D-43C1-90C3-797C52FBFBA7}" sibTransId="{8BA1466E-0EBA-4A59-8369-7FFF2234892A}"/>
    <dgm:cxn modelId="{BB7C01E9-1E7B-40B4-9D67-43F19463D0D0}" type="presOf" srcId="{9B5F3049-9073-4E04-918C-58EE9FC405BF}" destId="{729F3E59-C998-4A8C-A1E5-14EAD7F6B06E}" srcOrd="0" destOrd="0" presId="urn:microsoft.com/office/officeart/2009/3/layout/HorizontalOrganizationChart"/>
    <dgm:cxn modelId="{13A8EBEA-55CA-4FD4-8C47-CC6E3E1A8A24}" type="presOf" srcId="{A4447A22-3AE9-49A6-A0A8-BB73CDF97051}" destId="{B473B8C7-1276-4E46-AABF-EF7069193A51}" srcOrd="0" destOrd="0" presId="urn:microsoft.com/office/officeart/2009/3/layout/HorizontalOrganizationChart"/>
    <dgm:cxn modelId="{E766FAEA-B84D-4EDF-A6E9-C93644428B2B}" type="presOf" srcId="{BD3F4A98-411C-41D3-BBA7-AF5BC18FAD38}" destId="{59B0CDF6-55B1-4542-9411-00B4DEC1EA8F}" srcOrd="0" destOrd="0" presId="urn:microsoft.com/office/officeart/2009/3/layout/HorizontalOrganizationChart"/>
    <dgm:cxn modelId="{8527E0EE-E023-4F8E-9A4E-551A0D5B0812}" srcId="{3BCA6FE6-FD1A-4F80-A9C4-9E79708949E7}" destId="{F876D3F1-F7A7-4FF0-A8B8-AE332C208CAA}" srcOrd="0" destOrd="0" parTransId="{1F152143-E204-4DF8-A7E9-428636E4161C}" sibTransId="{476E6C18-B87B-40E1-887B-9229E1986B5B}"/>
    <dgm:cxn modelId="{4A00F7F0-C842-41D8-9254-1F5A79D25EDF}" type="presOf" srcId="{B6D6B776-F173-406C-A12F-6C5FE9B49EE2}" destId="{5E416A5E-34E6-4460-AB41-4E8CDCB5CB16}" srcOrd="0" destOrd="0" presId="urn:microsoft.com/office/officeart/2009/3/layout/HorizontalOrganizationChart"/>
    <dgm:cxn modelId="{A34F5EF1-0EA4-4711-B242-D0E3DFB54508}" srcId="{65F1D9B0-9190-4739-A505-C77422654CFC}" destId="{76A009A5-BA25-4362-B785-9C4DBB50A30B}" srcOrd="0" destOrd="0" parTransId="{D5F67B91-9543-4AAF-B274-19163AE8777A}" sibTransId="{FDE8AD92-BD21-414D-9E15-2C8416A2A426}"/>
    <dgm:cxn modelId="{C7B649F1-3A59-43B3-8A57-C582BF421787}" type="presOf" srcId="{C5578B03-12D4-45EE-9398-A2344FA4398D}" destId="{76656A83-BC1F-4726-BE26-5C211C9B337E}" srcOrd="1" destOrd="0" presId="urn:microsoft.com/office/officeart/2009/3/layout/HorizontalOrganizationChart"/>
    <dgm:cxn modelId="{654583F1-9EC1-49E2-B1E2-A015C311F737}" type="presOf" srcId="{025AE5BF-0804-4B72-9A96-4CEC49E00CD9}" destId="{9CC10DA5-7AC8-4D0E-A8A6-8A46BE2EECE0}" srcOrd="0" destOrd="0" presId="urn:microsoft.com/office/officeart/2009/3/layout/HorizontalOrganizationChart"/>
    <dgm:cxn modelId="{FAD7D4F7-21E8-4030-B69C-B3290247D7CD}" type="presOf" srcId="{0E55E507-28FA-43DA-AEDA-A1807D5D2BB5}" destId="{F836023D-472D-440C-8B8E-13D690C7DFFE}" srcOrd="0" destOrd="0" presId="urn:microsoft.com/office/officeart/2009/3/layout/HorizontalOrganizationChart"/>
    <dgm:cxn modelId="{BC3A45F8-F342-4B0B-BD3D-2004261C2AE5}" type="presOf" srcId="{F0CA111C-D478-418D-87A1-723925DAD18E}" destId="{1C8ED2E9-A4DB-40B4-A65B-76FD36BDA00A}" srcOrd="1" destOrd="0" presId="urn:microsoft.com/office/officeart/2009/3/layout/HorizontalOrganizationChart"/>
    <dgm:cxn modelId="{8561A0F9-3276-4FE4-8553-8360D0277B64}" type="presOf" srcId="{21C70615-8FD1-4E81-A388-9C857F7C1E23}" destId="{E6D5DBD8-2CFB-4BF0-A994-C075CA131F57}" srcOrd="0" destOrd="0" presId="urn:microsoft.com/office/officeart/2009/3/layout/HorizontalOrganizationChart"/>
    <dgm:cxn modelId="{EC2EB6F9-FD26-409B-8309-A7AC8ABDD944}" type="presOf" srcId="{0856867D-EBFF-444A-BC3A-9BE412DE7BB5}" destId="{71FE5CF2-95A5-44A4-AA52-961C10C267A9}" srcOrd="0" destOrd="0" presId="urn:microsoft.com/office/officeart/2009/3/layout/HorizontalOrganizationChart"/>
    <dgm:cxn modelId="{1C5006FA-4E86-447A-B3DD-268D26B5468F}" type="presOf" srcId="{3BDEB63E-B30F-45E7-8BF8-A137A5BFD7D1}" destId="{68B62860-A2FA-4502-8003-54BCED9C828F}" srcOrd="0" destOrd="0" presId="urn:microsoft.com/office/officeart/2009/3/layout/HorizontalOrganizationChart"/>
    <dgm:cxn modelId="{4615BCFA-793E-401C-BDAF-1DEED70AC4B2}" type="presOf" srcId="{4FE2EB92-00FE-4445-A939-2DC344A74418}" destId="{86C2B7EB-1845-4240-9032-6686C6817761}" srcOrd="0" destOrd="0" presId="urn:microsoft.com/office/officeart/2009/3/layout/HorizontalOrganizationChart"/>
    <dgm:cxn modelId="{919E3CFB-AB8C-40FC-8CA4-A1AFDD3DA062}" srcId="{834B33D0-C997-4486-B5FD-6525A21B419E}" destId="{65F1D9B0-9190-4739-A505-C77422654CFC}" srcOrd="0" destOrd="0" parTransId="{D87DF2BB-0AE5-4BAA-B18C-85582DD6D466}" sibTransId="{74554805-7128-4B1C-944A-D1B93C2717A0}"/>
    <dgm:cxn modelId="{35E74863-6434-4B6A-A7D3-30FF6CF6ABE3}" type="presParOf" srcId="{59B0CDF6-55B1-4542-9411-00B4DEC1EA8F}" destId="{6719BBAE-5EAA-4F37-BC14-A82C147FCBBB}" srcOrd="0" destOrd="0" presId="urn:microsoft.com/office/officeart/2009/3/layout/HorizontalOrganizationChart"/>
    <dgm:cxn modelId="{8A329B6A-FDB6-4C5C-A31F-C98DDD649C77}" type="presParOf" srcId="{6719BBAE-5EAA-4F37-BC14-A82C147FCBBB}" destId="{1B88C35F-A37A-4794-B19B-00864517553B}" srcOrd="0" destOrd="0" presId="urn:microsoft.com/office/officeart/2009/3/layout/HorizontalOrganizationChart"/>
    <dgm:cxn modelId="{E3917905-9FBC-40CF-85A4-C201E59C4C0C}" type="presParOf" srcId="{1B88C35F-A37A-4794-B19B-00864517553B}" destId="{68B62860-A2FA-4502-8003-54BCED9C828F}" srcOrd="0" destOrd="0" presId="urn:microsoft.com/office/officeart/2009/3/layout/HorizontalOrganizationChart"/>
    <dgm:cxn modelId="{75F839E4-7854-4CC2-8733-39EEDEA6824F}" type="presParOf" srcId="{1B88C35F-A37A-4794-B19B-00864517553B}" destId="{7D548402-CECC-4E42-90B6-DAB0D5AECE75}" srcOrd="1" destOrd="0" presId="urn:microsoft.com/office/officeart/2009/3/layout/HorizontalOrganizationChart"/>
    <dgm:cxn modelId="{36B37DBA-D18C-4F9B-AD0E-301A0DC489E9}" type="presParOf" srcId="{6719BBAE-5EAA-4F37-BC14-A82C147FCBBB}" destId="{6DB587FD-0A2A-4FA8-8468-11DCA74CB807}" srcOrd="1" destOrd="0" presId="urn:microsoft.com/office/officeart/2009/3/layout/HorizontalOrganizationChart"/>
    <dgm:cxn modelId="{C3BB36EC-6173-4C50-BB78-1D80B7C0B302}" type="presParOf" srcId="{6DB587FD-0A2A-4FA8-8468-11DCA74CB807}" destId="{FD241C12-CB59-4494-A3AD-2834FC7A6501}" srcOrd="0" destOrd="0" presId="urn:microsoft.com/office/officeart/2009/3/layout/HorizontalOrganizationChart"/>
    <dgm:cxn modelId="{64FAFAA6-5C27-4614-9A56-2B86FEADD10E}" type="presParOf" srcId="{6DB587FD-0A2A-4FA8-8468-11DCA74CB807}" destId="{35EB74FD-262B-479B-9B07-A64EC86349E7}" srcOrd="1" destOrd="0" presId="urn:microsoft.com/office/officeart/2009/3/layout/HorizontalOrganizationChart"/>
    <dgm:cxn modelId="{038E3124-E82C-4E47-9B65-66286A4485FC}" type="presParOf" srcId="{35EB74FD-262B-479B-9B07-A64EC86349E7}" destId="{0ED76BA2-E0B0-4983-828D-D58FC31CB17F}" srcOrd="0" destOrd="0" presId="urn:microsoft.com/office/officeart/2009/3/layout/HorizontalOrganizationChart"/>
    <dgm:cxn modelId="{A4A6BBC0-688D-4B20-9D3C-0A4B425258C3}" type="presParOf" srcId="{0ED76BA2-E0B0-4983-828D-D58FC31CB17F}" destId="{086A0FEF-23EF-4BB4-8771-BE9D2B19E971}" srcOrd="0" destOrd="0" presId="urn:microsoft.com/office/officeart/2009/3/layout/HorizontalOrganizationChart"/>
    <dgm:cxn modelId="{A21EEECA-AB0F-4C7F-99B1-D746CC5E5961}" type="presParOf" srcId="{0ED76BA2-E0B0-4983-828D-D58FC31CB17F}" destId="{9D0858C6-BDB1-4CE7-A8E2-31322E4B3CDE}" srcOrd="1" destOrd="0" presId="urn:microsoft.com/office/officeart/2009/3/layout/HorizontalOrganizationChart"/>
    <dgm:cxn modelId="{B9917559-0525-4089-BA96-B0373C2F24AF}" type="presParOf" srcId="{35EB74FD-262B-479B-9B07-A64EC86349E7}" destId="{5AFFFA00-73F0-4C82-A3A4-612B8720CDC5}" srcOrd="1" destOrd="0" presId="urn:microsoft.com/office/officeart/2009/3/layout/HorizontalOrganizationChart"/>
    <dgm:cxn modelId="{A54F2B41-1EA7-4CFA-8E91-C1EEEF72284A}" type="presParOf" srcId="{5AFFFA00-73F0-4C82-A3A4-612B8720CDC5}" destId="{997F2E30-9FBF-4263-84E8-A2AA02C4D83C}" srcOrd="0" destOrd="0" presId="urn:microsoft.com/office/officeart/2009/3/layout/HorizontalOrganizationChart"/>
    <dgm:cxn modelId="{D89687ED-21DB-4ABE-8ACD-DE4CBA0FD2D0}" type="presParOf" srcId="{5AFFFA00-73F0-4C82-A3A4-612B8720CDC5}" destId="{D6B522AA-1F57-404C-8CCF-D81D72ED08C4}" srcOrd="1" destOrd="0" presId="urn:microsoft.com/office/officeart/2009/3/layout/HorizontalOrganizationChart"/>
    <dgm:cxn modelId="{1BFE8D32-FE82-4B9F-8A57-8C8EAF72DF09}" type="presParOf" srcId="{D6B522AA-1F57-404C-8CCF-D81D72ED08C4}" destId="{5A79FFCB-32F9-4662-BA3B-E32245518E6C}" srcOrd="0" destOrd="0" presId="urn:microsoft.com/office/officeart/2009/3/layout/HorizontalOrganizationChart"/>
    <dgm:cxn modelId="{76FAC62E-3FD2-420B-B823-5BFDD8C62C9A}" type="presParOf" srcId="{5A79FFCB-32F9-4662-BA3B-E32245518E6C}" destId="{D80D0AD4-5FE8-4C1E-97E1-104CF9468140}" srcOrd="0" destOrd="0" presId="urn:microsoft.com/office/officeart/2009/3/layout/HorizontalOrganizationChart"/>
    <dgm:cxn modelId="{2D62C6BE-80B9-46B9-A5C1-C00E4AC1DF34}" type="presParOf" srcId="{5A79FFCB-32F9-4662-BA3B-E32245518E6C}" destId="{EEBB5D0E-0634-461F-8E12-E734FFBC1DEB}" srcOrd="1" destOrd="0" presId="urn:microsoft.com/office/officeart/2009/3/layout/HorizontalOrganizationChart"/>
    <dgm:cxn modelId="{61D3330B-2997-4CC4-8776-1E71D76C7CBF}" type="presParOf" srcId="{D6B522AA-1F57-404C-8CCF-D81D72ED08C4}" destId="{B008118A-CAA1-4B57-8FCB-94333C7BD20B}" srcOrd="1" destOrd="0" presId="urn:microsoft.com/office/officeart/2009/3/layout/HorizontalOrganizationChart"/>
    <dgm:cxn modelId="{E02FFB45-A0E3-43F9-8A9A-AFFAA94517A0}" type="presParOf" srcId="{B008118A-CAA1-4B57-8FCB-94333C7BD20B}" destId="{84D1804C-1B1B-4228-BE80-5CCD751A9591}" srcOrd="0" destOrd="0" presId="urn:microsoft.com/office/officeart/2009/3/layout/HorizontalOrganizationChart"/>
    <dgm:cxn modelId="{D1DE4A2D-8CAF-4504-BD50-6D68B26169D8}" type="presParOf" srcId="{B008118A-CAA1-4B57-8FCB-94333C7BD20B}" destId="{9C13253B-7972-47DD-8053-3C66CF847884}" srcOrd="1" destOrd="0" presId="urn:microsoft.com/office/officeart/2009/3/layout/HorizontalOrganizationChart"/>
    <dgm:cxn modelId="{6A746BD0-098C-4BD2-A1B1-4BF473A0EFC0}" type="presParOf" srcId="{9C13253B-7972-47DD-8053-3C66CF847884}" destId="{EC43C666-13EF-4E71-B2AF-D5836BD1F499}" srcOrd="0" destOrd="0" presId="urn:microsoft.com/office/officeart/2009/3/layout/HorizontalOrganizationChart"/>
    <dgm:cxn modelId="{CC451263-1FD4-4691-8550-5490AED9FFF8}" type="presParOf" srcId="{EC43C666-13EF-4E71-B2AF-D5836BD1F499}" destId="{0615DB0A-3534-454D-AC0E-D52EE9E84A10}" srcOrd="0" destOrd="0" presId="urn:microsoft.com/office/officeart/2009/3/layout/HorizontalOrganizationChart"/>
    <dgm:cxn modelId="{C818EC41-706A-43B4-B024-CDC70B7EFBB4}" type="presParOf" srcId="{EC43C666-13EF-4E71-B2AF-D5836BD1F499}" destId="{1E8C17B3-4E94-45D4-86FB-5F29EE8D8297}" srcOrd="1" destOrd="0" presId="urn:microsoft.com/office/officeart/2009/3/layout/HorizontalOrganizationChart"/>
    <dgm:cxn modelId="{96D38012-CC0A-4601-9592-ADCEFD9D7A24}" type="presParOf" srcId="{9C13253B-7972-47DD-8053-3C66CF847884}" destId="{ADF21E3E-DF63-441B-B196-819E4D1F2478}" srcOrd="1" destOrd="0" presId="urn:microsoft.com/office/officeart/2009/3/layout/HorizontalOrganizationChart"/>
    <dgm:cxn modelId="{98911141-7F93-4362-B3D3-96468F7FE92E}" type="presParOf" srcId="{ADF21E3E-DF63-441B-B196-819E4D1F2478}" destId="{AEA4DDD5-2488-4B27-8D9E-2B35942CB2B2}" srcOrd="0" destOrd="0" presId="urn:microsoft.com/office/officeart/2009/3/layout/HorizontalOrganizationChart"/>
    <dgm:cxn modelId="{7681F159-1529-4CD1-8904-EBF9AED0891E}" type="presParOf" srcId="{ADF21E3E-DF63-441B-B196-819E4D1F2478}" destId="{EF183699-D720-42E8-A25A-0389E9A6BFFD}" srcOrd="1" destOrd="0" presId="urn:microsoft.com/office/officeart/2009/3/layout/HorizontalOrganizationChart"/>
    <dgm:cxn modelId="{06210121-C3BD-4ACC-90DF-7047CE511FCD}" type="presParOf" srcId="{EF183699-D720-42E8-A25A-0389E9A6BFFD}" destId="{7DB093EA-298C-4459-9C2E-66686A50781E}" srcOrd="0" destOrd="0" presId="urn:microsoft.com/office/officeart/2009/3/layout/HorizontalOrganizationChart"/>
    <dgm:cxn modelId="{91D62BAA-83AD-4970-A68E-F2BAA488679F}" type="presParOf" srcId="{7DB093EA-298C-4459-9C2E-66686A50781E}" destId="{6ADA5945-DCBC-492B-86A0-DD04B57C1D66}" srcOrd="0" destOrd="0" presId="urn:microsoft.com/office/officeart/2009/3/layout/HorizontalOrganizationChart"/>
    <dgm:cxn modelId="{893D18CC-FBC3-4839-8D93-8514C93D8FAE}" type="presParOf" srcId="{7DB093EA-298C-4459-9C2E-66686A50781E}" destId="{5DDC288B-1FF0-41CD-A330-B19E419B05C8}" srcOrd="1" destOrd="0" presId="urn:microsoft.com/office/officeart/2009/3/layout/HorizontalOrganizationChart"/>
    <dgm:cxn modelId="{5778E973-E709-4BDE-8ED6-CC5153DC5451}" type="presParOf" srcId="{EF183699-D720-42E8-A25A-0389E9A6BFFD}" destId="{E1BBE0F9-B3EF-410B-89FD-6839F0513F1F}" srcOrd="1" destOrd="0" presId="urn:microsoft.com/office/officeart/2009/3/layout/HorizontalOrganizationChart"/>
    <dgm:cxn modelId="{B7518B10-9DAB-49B5-AF12-4614FA11BF0F}" type="presParOf" srcId="{EF183699-D720-42E8-A25A-0389E9A6BFFD}" destId="{FA9EACC1-50CA-4833-A52D-56270E7B7F19}" srcOrd="2" destOrd="0" presId="urn:microsoft.com/office/officeart/2009/3/layout/HorizontalOrganizationChart"/>
    <dgm:cxn modelId="{F766BEE7-8515-44A0-B3A2-E55DD41C620B}" type="presParOf" srcId="{ADF21E3E-DF63-441B-B196-819E4D1F2478}" destId="{6C64C897-732A-494C-9895-BB30A9B06783}" srcOrd="2" destOrd="0" presId="urn:microsoft.com/office/officeart/2009/3/layout/HorizontalOrganizationChart"/>
    <dgm:cxn modelId="{2A81848A-1836-4067-B074-A4A13658F76F}" type="presParOf" srcId="{ADF21E3E-DF63-441B-B196-819E4D1F2478}" destId="{7ABAB69E-DF52-4834-8031-BEE4DB8231FA}" srcOrd="3" destOrd="0" presId="urn:microsoft.com/office/officeart/2009/3/layout/HorizontalOrganizationChart"/>
    <dgm:cxn modelId="{F5E5F171-BCFB-45FE-AA38-6C3D6D3374FA}" type="presParOf" srcId="{7ABAB69E-DF52-4834-8031-BEE4DB8231FA}" destId="{4FE6D0C1-9388-4115-B2CE-65F894D589CB}" srcOrd="0" destOrd="0" presId="urn:microsoft.com/office/officeart/2009/3/layout/HorizontalOrganizationChart"/>
    <dgm:cxn modelId="{AC25F8DC-167F-45EE-B25A-37D4B2E86F65}" type="presParOf" srcId="{4FE6D0C1-9388-4115-B2CE-65F894D589CB}" destId="{9CC10DA5-7AC8-4D0E-A8A6-8A46BE2EECE0}" srcOrd="0" destOrd="0" presId="urn:microsoft.com/office/officeart/2009/3/layout/HorizontalOrganizationChart"/>
    <dgm:cxn modelId="{68586A90-292A-458E-BFAB-2B064118AE1E}" type="presParOf" srcId="{4FE6D0C1-9388-4115-B2CE-65F894D589CB}" destId="{AC9F168A-5767-427D-8CCD-9E868998A527}" srcOrd="1" destOrd="0" presId="urn:microsoft.com/office/officeart/2009/3/layout/HorizontalOrganizationChart"/>
    <dgm:cxn modelId="{F4ADEBA4-7E63-4C77-97F0-30ABBCA52C06}" type="presParOf" srcId="{7ABAB69E-DF52-4834-8031-BEE4DB8231FA}" destId="{77C70760-CFDD-4731-B4C7-4232DEC3C662}" srcOrd="1" destOrd="0" presId="urn:microsoft.com/office/officeart/2009/3/layout/HorizontalOrganizationChart"/>
    <dgm:cxn modelId="{56BF8C64-9AF9-4E01-A0C8-AD0120019335}" type="presParOf" srcId="{7ABAB69E-DF52-4834-8031-BEE4DB8231FA}" destId="{B6DB26F5-FBD5-4277-864D-C277164F9BD5}" srcOrd="2" destOrd="0" presId="urn:microsoft.com/office/officeart/2009/3/layout/HorizontalOrganizationChart"/>
    <dgm:cxn modelId="{0C86147E-27BF-442D-87D5-1B89C735DECD}" type="presParOf" srcId="{9C13253B-7972-47DD-8053-3C66CF847884}" destId="{BB131AED-4466-4720-B4DD-163F6D786A5C}" srcOrd="2" destOrd="0" presId="urn:microsoft.com/office/officeart/2009/3/layout/HorizontalOrganizationChart"/>
    <dgm:cxn modelId="{1B7B3E62-0073-46D8-86DE-0D2DAF4F6175}" type="presParOf" srcId="{D6B522AA-1F57-404C-8CCF-D81D72ED08C4}" destId="{0BF040DF-4F21-40DE-8164-9A929F490C33}" srcOrd="2" destOrd="0" presId="urn:microsoft.com/office/officeart/2009/3/layout/HorizontalOrganizationChart"/>
    <dgm:cxn modelId="{B6D2DDE9-3E4F-491B-86E9-A65685674D4E}" type="presParOf" srcId="{5AFFFA00-73F0-4C82-A3A4-612B8720CDC5}" destId="{A8D32DB0-B544-4D87-9899-FE45D9B27C94}" srcOrd="2" destOrd="0" presId="urn:microsoft.com/office/officeart/2009/3/layout/HorizontalOrganizationChart"/>
    <dgm:cxn modelId="{BC507FF8-D8BA-4039-98BE-D51139925CC6}" type="presParOf" srcId="{5AFFFA00-73F0-4C82-A3A4-612B8720CDC5}" destId="{56F48B39-A889-407A-A0D9-DCD4FB8033B6}" srcOrd="3" destOrd="0" presId="urn:microsoft.com/office/officeart/2009/3/layout/HorizontalOrganizationChart"/>
    <dgm:cxn modelId="{B8E1AB74-D88C-468F-BE52-62AF6E9CB3A5}" type="presParOf" srcId="{56F48B39-A889-407A-A0D9-DCD4FB8033B6}" destId="{B4DA8910-028B-4BBA-88DE-B537C877CBBC}" srcOrd="0" destOrd="0" presId="urn:microsoft.com/office/officeart/2009/3/layout/HorizontalOrganizationChart"/>
    <dgm:cxn modelId="{98371462-29E9-4333-9AD6-BA8EEBCB152D}" type="presParOf" srcId="{B4DA8910-028B-4BBA-88DE-B537C877CBBC}" destId="{CA307C5C-A71F-41CF-A86F-1650AF3BBDBA}" srcOrd="0" destOrd="0" presId="urn:microsoft.com/office/officeart/2009/3/layout/HorizontalOrganizationChart"/>
    <dgm:cxn modelId="{191BDEC8-9745-4851-B86F-95E1D0CBD322}" type="presParOf" srcId="{B4DA8910-028B-4BBA-88DE-B537C877CBBC}" destId="{128DA46F-371E-40F3-9ADF-9A584B64BBB6}" srcOrd="1" destOrd="0" presId="urn:microsoft.com/office/officeart/2009/3/layout/HorizontalOrganizationChart"/>
    <dgm:cxn modelId="{3D0C33E6-967F-4621-8076-990BDB4DB0D1}" type="presParOf" srcId="{56F48B39-A889-407A-A0D9-DCD4FB8033B6}" destId="{4C44B485-7BAA-46B8-8027-A991D5D720A0}" srcOrd="1" destOrd="0" presId="urn:microsoft.com/office/officeart/2009/3/layout/HorizontalOrganizationChart"/>
    <dgm:cxn modelId="{79B3B8EE-5C35-44BB-91F8-DBA1EE84E513}" type="presParOf" srcId="{4C44B485-7BAA-46B8-8027-A991D5D720A0}" destId="{71FE5CF2-95A5-44A4-AA52-961C10C267A9}" srcOrd="0" destOrd="0" presId="urn:microsoft.com/office/officeart/2009/3/layout/HorizontalOrganizationChart"/>
    <dgm:cxn modelId="{AB6DB960-D35B-457A-A0C2-0EDE2F0ED623}" type="presParOf" srcId="{4C44B485-7BAA-46B8-8027-A991D5D720A0}" destId="{8AC2DBFE-2384-403C-89E3-3AA8A1A2AA33}" srcOrd="1" destOrd="0" presId="urn:microsoft.com/office/officeart/2009/3/layout/HorizontalOrganizationChart"/>
    <dgm:cxn modelId="{800B4133-757A-430C-AE98-FADA49FF7245}" type="presParOf" srcId="{8AC2DBFE-2384-403C-89E3-3AA8A1A2AA33}" destId="{E9CD576F-2384-45D0-8288-D22F2D9E2C9A}" srcOrd="0" destOrd="0" presId="urn:microsoft.com/office/officeart/2009/3/layout/HorizontalOrganizationChart"/>
    <dgm:cxn modelId="{3D4D3300-CE41-402D-8A01-1320475A5325}" type="presParOf" srcId="{E9CD576F-2384-45D0-8288-D22F2D9E2C9A}" destId="{FA12E522-B5A4-4626-B152-498694E828DE}" srcOrd="0" destOrd="0" presId="urn:microsoft.com/office/officeart/2009/3/layout/HorizontalOrganizationChart"/>
    <dgm:cxn modelId="{9D5576B7-3894-45EE-8E0E-79A35258568D}" type="presParOf" srcId="{E9CD576F-2384-45D0-8288-D22F2D9E2C9A}" destId="{1FB7A394-8D79-44F3-AB19-F3A0C30B173C}" srcOrd="1" destOrd="0" presId="urn:microsoft.com/office/officeart/2009/3/layout/HorizontalOrganizationChart"/>
    <dgm:cxn modelId="{074B4806-44A0-44B8-B4F0-24654B77B02C}" type="presParOf" srcId="{8AC2DBFE-2384-403C-89E3-3AA8A1A2AA33}" destId="{7E833B69-40DE-404B-88C9-C118DBB69613}" srcOrd="1" destOrd="0" presId="urn:microsoft.com/office/officeart/2009/3/layout/HorizontalOrganizationChart"/>
    <dgm:cxn modelId="{C955F23F-C702-4E40-98D4-F63BF1058C1B}" type="presParOf" srcId="{7E833B69-40DE-404B-88C9-C118DBB69613}" destId="{55503706-D88F-4F30-97D6-97B9B289C5AB}" srcOrd="0" destOrd="0" presId="urn:microsoft.com/office/officeart/2009/3/layout/HorizontalOrganizationChart"/>
    <dgm:cxn modelId="{D5B2193A-5660-4145-9CC8-7FC0CE4426E3}" type="presParOf" srcId="{7E833B69-40DE-404B-88C9-C118DBB69613}" destId="{AC440BBB-3C1F-45FE-BB88-AA24E1070487}" srcOrd="1" destOrd="0" presId="urn:microsoft.com/office/officeart/2009/3/layout/HorizontalOrganizationChart"/>
    <dgm:cxn modelId="{4DC1BF37-E04A-4E03-B238-5090EDFD986C}" type="presParOf" srcId="{AC440BBB-3C1F-45FE-BB88-AA24E1070487}" destId="{34E3F1CD-3172-4220-8F1C-E50EB6B74D5E}" srcOrd="0" destOrd="0" presId="urn:microsoft.com/office/officeart/2009/3/layout/HorizontalOrganizationChart"/>
    <dgm:cxn modelId="{FFE5F128-D393-4957-A1D4-992D51EFC63B}" type="presParOf" srcId="{34E3F1CD-3172-4220-8F1C-E50EB6B74D5E}" destId="{7F60C2E7-4DAD-4862-97B5-A088C32EFEB6}" srcOrd="0" destOrd="0" presId="urn:microsoft.com/office/officeart/2009/3/layout/HorizontalOrganizationChart"/>
    <dgm:cxn modelId="{6FBF2AEC-6E28-4540-8EFC-CC88015B2B22}" type="presParOf" srcId="{34E3F1CD-3172-4220-8F1C-E50EB6B74D5E}" destId="{AACCBE33-49ED-4ADD-93DF-6F5FA769F93D}" srcOrd="1" destOrd="0" presId="urn:microsoft.com/office/officeart/2009/3/layout/HorizontalOrganizationChart"/>
    <dgm:cxn modelId="{6F29EA05-8D13-4452-BAC9-0189BF46960E}" type="presParOf" srcId="{AC440BBB-3C1F-45FE-BB88-AA24E1070487}" destId="{2B10024F-0A39-4766-8835-E4AE58311BB3}" srcOrd="1" destOrd="0" presId="urn:microsoft.com/office/officeart/2009/3/layout/HorizontalOrganizationChart"/>
    <dgm:cxn modelId="{06767C1E-76B3-491D-8FE3-0534317925B9}" type="presParOf" srcId="{AC440BBB-3C1F-45FE-BB88-AA24E1070487}" destId="{C7A7185F-B069-4D21-864C-AAF05DCD7302}" srcOrd="2" destOrd="0" presId="urn:microsoft.com/office/officeart/2009/3/layout/HorizontalOrganizationChart"/>
    <dgm:cxn modelId="{652C3EA3-9879-4FB1-AC89-DFAF1551AED1}" type="presParOf" srcId="{8AC2DBFE-2384-403C-89E3-3AA8A1A2AA33}" destId="{FFF9A6D2-E938-45DC-9976-1DCAFB6A7EBA}" srcOrd="2" destOrd="0" presId="urn:microsoft.com/office/officeart/2009/3/layout/HorizontalOrganizationChart"/>
    <dgm:cxn modelId="{F38A949A-8E54-403E-B304-B6525D4AE14B}" type="presParOf" srcId="{56F48B39-A889-407A-A0D9-DCD4FB8033B6}" destId="{B703EF01-2210-4A3C-AE05-6AB5870DD1A3}" srcOrd="2" destOrd="0" presId="urn:microsoft.com/office/officeart/2009/3/layout/HorizontalOrganizationChart"/>
    <dgm:cxn modelId="{EF54FF9B-399D-4E00-953C-8C8BF8117018}" type="presParOf" srcId="{5AFFFA00-73F0-4C82-A3A4-612B8720CDC5}" destId="{0D5BBFFC-D0BC-4732-B0B0-8621194F2DF2}" srcOrd="4" destOrd="0" presId="urn:microsoft.com/office/officeart/2009/3/layout/HorizontalOrganizationChart"/>
    <dgm:cxn modelId="{4DF77E00-4092-436B-8F8B-86A6DB8157C7}" type="presParOf" srcId="{5AFFFA00-73F0-4C82-A3A4-612B8720CDC5}" destId="{EF6C95C6-2B45-4B80-9D52-FC11DE5DE915}" srcOrd="5" destOrd="0" presId="urn:microsoft.com/office/officeart/2009/3/layout/HorizontalOrganizationChart"/>
    <dgm:cxn modelId="{4CD86C21-4799-4DA0-8A55-95BAA4179288}" type="presParOf" srcId="{EF6C95C6-2B45-4B80-9D52-FC11DE5DE915}" destId="{60325FA7-F19E-40C9-BE97-F58137292F98}" srcOrd="0" destOrd="0" presId="urn:microsoft.com/office/officeart/2009/3/layout/HorizontalOrganizationChart"/>
    <dgm:cxn modelId="{2596691C-252C-4E2E-A02E-104D86847E9F}" type="presParOf" srcId="{60325FA7-F19E-40C9-BE97-F58137292F98}" destId="{73C36048-0DD5-4B92-879F-878FA8DCEE56}" srcOrd="0" destOrd="0" presId="urn:microsoft.com/office/officeart/2009/3/layout/HorizontalOrganizationChart"/>
    <dgm:cxn modelId="{B050BF78-4AAE-4FB9-ADF5-A357BF11555C}" type="presParOf" srcId="{60325FA7-F19E-40C9-BE97-F58137292F98}" destId="{82723326-0481-4EA4-941C-447B48998B4B}" srcOrd="1" destOrd="0" presId="urn:microsoft.com/office/officeart/2009/3/layout/HorizontalOrganizationChart"/>
    <dgm:cxn modelId="{045A5657-55DB-462D-B0D2-75835FF83D50}" type="presParOf" srcId="{EF6C95C6-2B45-4B80-9D52-FC11DE5DE915}" destId="{88FBAAE9-6621-4D41-87AD-BA3185C759DE}" srcOrd="1" destOrd="0" presId="urn:microsoft.com/office/officeart/2009/3/layout/HorizontalOrganizationChart"/>
    <dgm:cxn modelId="{7EB210A5-BC37-4906-AA01-CA7FC7835666}" type="presParOf" srcId="{88FBAAE9-6621-4D41-87AD-BA3185C759DE}" destId="{F686A383-DC71-44CA-9D8F-8AFA71B0E55F}" srcOrd="0" destOrd="0" presId="urn:microsoft.com/office/officeart/2009/3/layout/HorizontalOrganizationChart"/>
    <dgm:cxn modelId="{9373BC42-D92B-49D6-AA20-07339CB7A8DF}" type="presParOf" srcId="{88FBAAE9-6621-4D41-87AD-BA3185C759DE}" destId="{701309B6-436B-41A0-95A2-1782E47FA3A4}" srcOrd="1" destOrd="0" presId="urn:microsoft.com/office/officeart/2009/3/layout/HorizontalOrganizationChart"/>
    <dgm:cxn modelId="{55246E38-6A30-4C61-9E79-E8EA0C542EA6}" type="presParOf" srcId="{701309B6-436B-41A0-95A2-1782E47FA3A4}" destId="{626C0C9A-B6F6-45D4-90A6-1D075BDC1992}" srcOrd="0" destOrd="0" presId="urn:microsoft.com/office/officeart/2009/3/layout/HorizontalOrganizationChart"/>
    <dgm:cxn modelId="{2AD675F0-3D44-4027-948A-8FEA7E884B13}" type="presParOf" srcId="{626C0C9A-B6F6-45D4-90A6-1D075BDC1992}" destId="{60B7E881-DBD0-4082-8B67-836BBEBD71CA}" srcOrd="0" destOrd="0" presId="urn:microsoft.com/office/officeart/2009/3/layout/HorizontalOrganizationChart"/>
    <dgm:cxn modelId="{4939B63C-8539-482C-8FCB-F07EA9036ECA}" type="presParOf" srcId="{626C0C9A-B6F6-45D4-90A6-1D075BDC1992}" destId="{08BCF347-8BE3-4858-91B4-09B2EB385254}" srcOrd="1" destOrd="0" presId="urn:microsoft.com/office/officeart/2009/3/layout/HorizontalOrganizationChart"/>
    <dgm:cxn modelId="{99BA9333-6C16-46E0-A995-EBA6FC1E1D10}" type="presParOf" srcId="{701309B6-436B-41A0-95A2-1782E47FA3A4}" destId="{D264DDE4-2312-4019-ADED-E182CDADB088}" srcOrd="1" destOrd="0" presId="urn:microsoft.com/office/officeart/2009/3/layout/HorizontalOrganizationChart"/>
    <dgm:cxn modelId="{27C53DAB-D1CD-4DDF-9D2F-3384FD4B7E89}" type="presParOf" srcId="{D264DDE4-2312-4019-ADED-E182CDADB088}" destId="{2D7C1183-8E80-4E8B-AD9F-97728AE81913}" srcOrd="0" destOrd="0" presId="urn:microsoft.com/office/officeart/2009/3/layout/HorizontalOrganizationChart"/>
    <dgm:cxn modelId="{8A04353B-9307-430E-B067-EBD91686AE51}" type="presParOf" srcId="{D264DDE4-2312-4019-ADED-E182CDADB088}" destId="{F7AAF8B4-0692-4696-9B4E-46C68CC9A832}" srcOrd="1" destOrd="0" presId="urn:microsoft.com/office/officeart/2009/3/layout/HorizontalOrganizationChart"/>
    <dgm:cxn modelId="{F6B9115E-3BC7-494C-B271-12381A90826E}" type="presParOf" srcId="{F7AAF8B4-0692-4696-9B4E-46C68CC9A832}" destId="{AB1BAC28-D05E-41C5-B0BE-96A83DE59DBF}" srcOrd="0" destOrd="0" presId="urn:microsoft.com/office/officeart/2009/3/layout/HorizontalOrganizationChart"/>
    <dgm:cxn modelId="{4D976BA7-16E6-46FA-B4C6-ACD5BF3E2B84}" type="presParOf" srcId="{AB1BAC28-D05E-41C5-B0BE-96A83DE59DBF}" destId="{3C8B35FB-A21A-4DD7-9D85-BC218FC9BEC1}" srcOrd="0" destOrd="0" presId="urn:microsoft.com/office/officeart/2009/3/layout/HorizontalOrganizationChart"/>
    <dgm:cxn modelId="{F893DAF9-0BA6-4669-9F00-AFA74C6A3165}" type="presParOf" srcId="{AB1BAC28-D05E-41C5-B0BE-96A83DE59DBF}" destId="{DB96C057-8A8E-4C61-B083-970F566FA50A}" srcOrd="1" destOrd="0" presId="urn:microsoft.com/office/officeart/2009/3/layout/HorizontalOrganizationChart"/>
    <dgm:cxn modelId="{53200DA2-167C-4A4F-8D08-28FB27CAEE2C}" type="presParOf" srcId="{F7AAF8B4-0692-4696-9B4E-46C68CC9A832}" destId="{399E1725-F41A-4937-95B8-76314F169AB0}" srcOrd="1" destOrd="0" presId="urn:microsoft.com/office/officeart/2009/3/layout/HorizontalOrganizationChart"/>
    <dgm:cxn modelId="{FB15837C-DCD2-4BF5-B20C-DDBBECBB14AC}" type="presParOf" srcId="{F7AAF8B4-0692-4696-9B4E-46C68CC9A832}" destId="{DD6EBA45-00D6-4DDD-AF3C-A4B8888D7007}" srcOrd="2" destOrd="0" presId="urn:microsoft.com/office/officeart/2009/3/layout/HorizontalOrganizationChart"/>
    <dgm:cxn modelId="{C8483D7B-3DB1-486F-9445-FADA8E9C6BC7}" type="presParOf" srcId="{701309B6-436B-41A0-95A2-1782E47FA3A4}" destId="{D267E946-CD96-4C37-88DB-B7DBFD6D583E}" srcOrd="2" destOrd="0" presId="urn:microsoft.com/office/officeart/2009/3/layout/HorizontalOrganizationChart"/>
    <dgm:cxn modelId="{BEFCB28E-F907-49FB-A089-CB5F6E85CB41}" type="presParOf" srcId="{EF6C95C6-2B45-4B80-9D52-FC11DE5DE915}" destId="{68E17953-2A49-45C6-B7B2-1B308D63D928}" srcOrd="2" destOrd="0" presId="urn:microsoft.com/office/officeart/2009/3/layout/HorizontalOrganizationChart"/>
    <dgm:cxn modelId="{A916733B-0492-4974-ABF5-B3538B3E5DB4}" type="presParOf" srcId="{5AFFFA00-73F0-4C82-A3A4-612B8720CDC5}" destId="{799D5941-4388-4429-80E8-6170316D8EBD}" srcOrd="6" destOrd="0" presId="urn:microsoft.com/office/officeart/2009/3/layout/HorizontalOrganizationChart"/>
    <dgm:cxn modelId="{C9F80425-6F20-4A69-AF8B-5501FF69776C}" type="presParOf" srcId="{5AFFFA00-73F0-4C82-A3A4-612B8720CDC5}" destId="{B38C0A10-1621-4B6E-8C40-184D7187F580}" srcOrd="7" destOrd="0" presId="urn:microsoft.com/office/officeart/2009/3/layout/HorizontalOrganizationChart"/>
    <dgm:cxn modelId="{8EC3E407-E855-4E89-AE6B-FE72A0091C48}" type="presParOf" srcId="{B38C0A10-1621-4B6E-8C40-184D7187F580}" destId="{BA8835CA-FCBF-4679-8BF1-6B3772D073E6}" srcOrd="0" destOrd="0" presId="urn:microsoft.com/office/officeart/2009/3/layout/HorizontalOrganizationChart"/>
    <dgm:cxn modelId="{D447D520-99B4-42CF-A675-C18F54BAE86D}" type="presParOf" srcId="{BA8835CA-FCBF-4679-8BF1-6B3772D073E6}" destId="{005088F9-12C3-4A7A-B662-5E0D740276D5}" srcOrd="0" destOrd="0" presId="urn:microsoft.com/office/officeart/2009/3/layout/HorizontalOrganizationChart"/>
    <dgm:cxn modelId="{A838CBFB-F837-4791-BBA1-BD0207CE8558}" type="presParOf" srcId="{BA8835CA-FCBF-4679-8BF1-6B3772D073E6}" destId="{780D04FA-0593-45C5-8092-91BF60353B65}" srcOrd="1" destOrd="0" presId="urn:microsoft.com/office/officeart/2009/3/layout/HorizontalOrganizationChart"/>
    <dgm:cxn modelId="{33D30925-1AF2-4DE3-97FD-EB78CAC49891}" type="presParOf" srcId="{B38C0A10-1621-4B6E-8C40-184D7187F580}" destId="{87C47F54-832F-4753-9055-2829C2E26F2E}" srcOrd="1" destOrd="0" presId="urn:microsoft.com/office/officeart/2009/3/layout/HorizontalOrganizationChart"/>
    <dgm:cxn modelId="{02ADEEB4-7071-4A9E-A20A-8F891CF99497}" type="presParOf" srcId="{87C47F54-832F-4753-9055-2829C2E26F2E}" destId="{043B10ED-6913-47A2-A5BF-81E0169CE84A}" srcOrd="0" destOrd="0" presId="urn:microsoft.com/office/officeart/2009/3/layout/HorizontalOrganizationChart"/>
    <dgm:cxn modelId="{F4FD570F-5C18-4922-AF68-9D14C4545932}" type="presParOf" srcId="{87C47F54-832F-4753-9055-2829C2E26F2E}" destId="{0FBF75B9-7249-473C-8EC3-B12F71FB95D7}" srcOrd="1" destOrd="0" presId="urn:microsoft.com/office/officeart/2009/3/layout/HorizontalOrganizationChart"/>
    <dgm:cxn modelId="{C8B35FDD-058E-4E3E-A1AD-1AB72831CF44}" type="presParOf" srcId="{0FBF75B9-7249-473C-8EC3-B12F71FB95D7}" destId="{A64ADD79-321D-4B66-8537-0A8DF9EA4065}" srcOrd="0" destOrd="0" presId="urn:microsoft.com/office/officeart/2009/3/layout/HorizontalOrganizationChart"/>
    <dgm:cxn modelId="{4CF553E2-DB70-48D9-B268-403384A0DDBB}" type="presParOf" srcId="{A64ADD79-321D-4B66-8537-0A8DF9EA4065}" destId="{7042D738-6E81-4093-B929-01A70737C061}" srcOrd="0" destOrd="0" presId="urn:microsoft.com/office/officeart/2009/3/layout/HorizontalOrganizationChart"/>
    <dgm:cxn modelId="{79A4F823-A78F-4F6E-846E-82B3DBA830D1}" type="presParOf" srcId="{A64ADD79-321D-4B66-8537-0A8DF9EA4065}" destId="{76656A83-BC1F-4726-BE26-5C211C9B337E}" srcOrd="1" destOrd="0" presId="urn:microsoft.com/office/officeart/2009/3/layout/HorizontalOrganizationChart"/>
    <dgm:cxn modelId="{C11F7B58-DDE6-442B-93D8-57658C58D5EB}" type="presParOf" srcId="{0FBF75B9-7249-473C-8EC3-B12F71FB95D7}" destId="{55544C77-768C-463E-AC2D-2C127CD710B4}" srcOrd="1" destOrd="0" presId="urn:microsoft.com/office/officeart/2009/3/layout/HorizontalOrganizationChart"/>
    <dgm:cxn modelId="{A811B301-A644-43EE-9B3B-7E9D63EB50AD}" type="presParOf" srcId="{55544C77-768C-463E-AC2D-2C127CD710B4}" destId="{31E65D3F-E91D-463D-B264-272E85E056D6}" srcOrd="0" destOrd="0" presId="urn:microsoft.com/office/officeart/2009/3/layout/HorizontalOrganizationChart"/>
    <dgm:cxn modelId="{117462F9-86F1-41C8-BC31-F3B4E80D55A5}" type="presParOf" srcId="{55544C77-768C-463E-AC2D-2C127CD710B4}" destId="{55F6D2DC-8789-4BEA-AF6E-C7405354B238}" srcOrd="1" destOrd="0" presId="urn:microsoft.com/office/officeart/2009/3/layout/HorizontalOrganizationChart"/>
    <dgm:cxn modelId="{226A4823-1C5E-44C9-B94C-27BF93CC52A7}" type="presParOf" srcId="{55F6D2DC-8789-4BEA-AF6E-C7405354B238}" destId="{A574784E-05EC-4230-BF8C-C0F0F4553A86}" srcOrd="0" destOrd="0" presId="urn:microsoft.com/office/officeart/2009/3/layout/HorizontalOrganizationChart"/>
    <dgm:cxn modelId="{8CDBDF60-E844-4F88-B923-E52D5E9A6827}" type="presParOf" srcId="{A574784E-05EC-4230-BF8C-C0F0F4553A86}" destId="{3A42D77E-3F7F-40D3-9C11-350B731C49A0}" srcOrd="0" destOrd="0" presId="urn:microsoft.com/office/officeart/2009/3/layout/HorizontalOrganizationChart"/>
    <dgm:cxn modelId="{E0943109-B850-468C-8CC8-70E51B28A555}" type="presParOf" srcId="{A574784E-05EC-4230-BF8C-C0F0F4553A86}" destId="{A0BAB79A-5F10-4BF7-8F8E-DB3DFFFDEA1E}" srcOrd="1" destOrd="0" presId="urn:microsoft.com/office/officeart/2009/3/layout/HorizontalOrganizationChart"/>
    <dgm:cxn modelId="{B911F1AC-3252-4961-BF9C-11D2C7A4ABBD}" type="presParOf" srcId="{55F6D2DC-8789-4BEA-AF6E-C7405354B238}" destId="{94BEFC94-FAB6-4E51-94F0-C16EE15C8BB2}" srcOrd="1" destOrd="0" presId="urn:microsoft.com/office/officeart/2009/3/layout/HorizontalOrganizationChart"/>
    <dgm:cxn modelId="{9891CF69-E9DD-4202-B7E0-1CF86B72477A}" type="presParOf" srcId="{55F6D2DC-8789-4BEA-AF6E-C7405354B238}" destId="{29B2A44A-CDE2-4138-9C72-04E6DBF3E4AF}" srcOrd="2" destOrd="0" presId="urn:microsoft.com/office/officeart/2009/3/layout/HorizontalOrganizationChart"/>
    <dgm:cxn modelId="{8EDC13CA-5ADC-44FB-8E83-7A6D19184EE4}" type="presParOf" srcId="{0FBF75B9-7249-473C-8EC3-B12F71FB95D7}" destId="{64D3624C-F61E-4C24-AE47-20870FB29B28}" srcOrd="2" destOrd="0" presId="urn:microsoft.com/office/officeart/2009/3/layout/HorizontalOrganizationChart"/>
    <dgm:cxn modelId="{2DD0D99A-F4D1-44AC-9CB4-62F41CFE5FFF}" type="presParOf" srcId="{B38C0A10-1621-4B6E-8C40-184D7187F580}" destId="{235043B4-DB2A-4B9E-A6D2-E8A0842424A7}" srcOrd="2" destOrd="0" presId="urn:microsoft.com/office/officeart/2009/3/layout/HorizontalOrganizationChart"/>
    <dgm:cxn modelId="{1EBEF312-AA67-4B9C-A74F-73699D455DA0}" type="presParOf" srcId="{35EB74FD-262B-479B-9B07-A64EC86349E7}" destId="{C96050DD-927B-41A5-BF81-7337C15E46E2}" srcOrd="2" destOrd="0" presId="urn:microsoft.com/office/officeart/2009/3/layout/HorizontalOrganizationChart"/>
    <dgm:cxn modelId="{D0E52106-75A0-41B9-91B8-F6804FEB62DB}" type="presParOf" srcId="{6DB587FD-0A2A-4FA8-8468-11DCA74CB807}" destId="{34BC92DC-DEE6-4692-8EF6-0DC3C7E189BB}" srcOrd="2" destOrd="0" presId="urn:microsoft.com/office/officeart/2009/3/layout/HorizontalOrganizationChart"/>
    <dgm:cxn modelId="{29EA1644-27E3-4491-A6F1-F3E3441766F2}" type="presParOf" srcId="{6DB587FD-0A2A-4FA8-8468-11DCA74CB807}" destId="{4AF2F0AF-B306-47D8-9B46-5C5BB7B47032}" srcOrd="3" destOrd="0" presId="urn:microsoft.com/office/officeart/2009/3/layout/HorizontalOrganizationChart"/>
    <dgm:cxn modelId="{54B0B714-764B-4236-A477-226BA3C74338}" type="presParOf" srcId="{4AF2F0AF-B306-47D8-9B46-5C5BB7B47032}" destId="{F1108C91-0212-4B2D-AADB-E1BC91F5C195}" srcOrd="0" destOrd="0" presId="urn:microsoft.com/office/officeart/2009/3/layout/HorizontalOrganizationChart"/>
    <dgm:cxn modelId="{89434643-9C17-4E49-8F7F-3355F3E173CC}" type="presParOf" srcId="{F1108C91-0212-4B2D-AADB-E1BC91F5C195}" destId="{840916FC-440F-4348-BBAD-8E165519D95B}" srcOrd="0" destOrd="0" presId="urn:microsoft.com/office/officeart/2009/3/layout/HorizontalOrganizationChart"/>
    <dgm:cxn modelId="{066740CB-6224-44AA-BADA-80AA2C15168C}" type="presParOf" srcId="{F1108C91-0212-4B2D-AADB-E1BC91F5C195}" destId="{1F7EB111-54A2-4FE6-B4B9-5D0ECAC0BAFA}" srcOrd="1" destOrd="0" presId="urn:microsoft.com/office/officeart/2009/3/layout/HorizontalOrganizationChart"/>
    <dgm:cxn modelId="{6A8620D2-793A-443C-8FCC-B93168896701}" type="presParOf" srcId="{4AF2F0AF-B306-47D8-9B46-5C5BB7B47032}" destId="{DF98F230-B744-41D4-8AE7-DC96E1B0D46B}" srcOrd="1" destOrd="0" presId="urn:microsoft.com/office/officeart/2009/3/layout/HorizontalOrganizationChart"/>
    <dgm:cxn modelId="{DD83E281-A2AC-4448-8579-662CB3251BA7}" type="presParOf" srcId="{DF98F230-B744-41D4-8AE7-DC96E1B0D46B}" destId="{862FAE8C-48EA-461E-AB9E-D93917600638}" srcOrd="0" destOrd="0" presId="urn:microsoft.com/office/officeart/2009/3/layout/HorizontalOrganizationChart"/>
    <dgm:cxn modelId="{6FA8F5A7-343A-4A3B-803A-3F2F57B7C44F}" type="presParOf" srcId="{DF98F230-B744-41D4-8AE7-DC96E1B0D46B}" destId="{FCBA2BC3-8D7C-4235-87AE-9DC9EF28CD13}" srcOrd="1" destOrd="0" presId="urn:microsoft.com/office/officeart/2009/3/layout/HorizontalOrganizationChart"/>
    <dgm:cxn modelId="{92C5440E-DB07-4872-8665-A9918B31B4AC}" type="presParOf" srcId="{FCBA2BC3-8D7C-4235-87AE-9DC9EF28CD13}" destId="{D85DD833-F66B-456A-A5C8-001B2679AF87}" srcOrd="0" destOrd="0" presId="urn:microsoft.com/office/officeart/2009/3/layout/HorizontalOrganizationChart"/>
    <dgm:cxn modelId="{F2D95339-DCC2-4D5E-9B3F-F50AFE7A2FB0}" type="presParOf" srcId="{D85DD833-F66B-456A-A5C8-001B2679AF87}" destId="{687862A3-93CA-47CC-A042-1A115700495A}" srcOrd="0" destOrd="0" presId="urn:microsoft.com/office/officeart/2009/3/layout/HorizontalOrganizationChart"/>
    <dgm:cxn modelId="{1EF727E4-B5EA-4A80-9847-C69D05ED3C69}" type="presParOf" srcId="{D85DD833-F66B-456A-A5C8-001B2679AF87}" destId="{1435A0C5-1E99-45A8-8BD9-C3A4FDE38389}" srcOrd="1" destOrd="0" presId="urn:microsoft.com/office/officeart/2009/3/layout/HorizontalOrganizationChart"/>
    <dgm:cxn modelId="{276DAB9C-0EC6-41E3-B224-A633CBCD6E09}" type="presParOf" srcId="{FCBA2BC3-8D7C-4235-87AE-9DC9EF28CD13}" destId="{F7E46443-AC05-44C4-B5EC-B6810D795CE7}" srcOrd="1" destOrd="0" presId="urn:microsoft.com/office/officeart/2009/3/layout/HorizontalOrganizationChart"/>
    <dgm:cxn modelId="{5A8C6D76-BE4D-4488-AE48-DDE09D1C28D3}" type="presParOf" srcId="{F7E46443-AC05-44C4-B5EC-B6810D795CE7}" destId="{EA6E65CF-3D43-4DC4-ABA6-79260F6A0FA0}" srcOrd="0" destOrd="0" presId="urn:microsoft.com/office/officeart/2009/3/layout/HorizontalOrganizationChart"/>
    <dgm:cxn modelId="{CF1F498D-841F-4CF1-9AB2-A4EDF9AB6D1D}" type="presParOf" srcId="{F7E46443-AC05-44C4-B5EC-B6810D795CE7}" destId="{577C9850-905A-480B-B776-34ABDE94A2B2}" srcOrd="1" destOrd="0" presId="urn:microsoft.com/office/officeart/2009/3/layout/HorizontalOrganizationChart"/>
    <dgm:cxn modelId="{DD06DC17-FC71-4D55-806B-B773AB5F1F2A}" type="presParOf" srcId="{577C9850-905A-480B-B776-34ABDE94A2B2}" destId="{0329B640-C162-4BB1-9142-A8F3EA7078E3}" srcOrd="0" destOrd="0" presId="urn:microsoft.com/office/officeart/2009/3/layout/HorizontalOrganizationChart"/>
    <dgm:cxn modelId="{8E8A83BD-A3DF-4E4A-A741-3870D75169BF}" type="presParOf" srcId="{0329B640-C162-4BB1-9142-A8F3EA7078E3}" destId="{AB22084B-863E-4CB8-B898-03492A7AE5AD}" srcOrd="0" destOrd="0" presId="urn:microsoft.com/office/officeart/2009/3/layout/HorizontalOrganizationChart"/>
    <dgm:cxn modelId="{785EB4F9-0AAA-4B0D-AAFA-F6A1D8F21678}" type="presParOf" srcId="{0329B640-C162-4BB1-9142-A8F3EA7078E3}" destId="{AAE1671F-6BF8-4DFE-9371-2BD7E4D21AAE}" srcOrd="1" destOrd="0" presId="urn:microsoft.com/office/officeart/2009/3/layout/HorizontalOrganizationChart"/>
    <dgm:cxn modelId="{0D56F7D3-FB39-44AA-BC2C-A923B970BEA6}" type="presParOf" srcId="{577C9850-905A-480B-B776-34ABDE94A2B2}" destId="{89D7FF8B-9AAF-4307-93BF-7D816237AAAA}" srcOrd="1" destOrd="0" presId="urn:microsoft.com/office/officeart/2009/3/layout/HorizontalOrganizationChart"/>
    <dgm:cxn modelId="{E7DB2BDB-90F0-49FB-9B0E-3AD6311DA981}" type="presParOf" srcId="{89D7FF8B-9AAF-4307-93BF-7D816237AAAA}" destId="{5098F179-8725-420E-9C24-F54A0E0843F8}" srcOrd="0" destOrd="0" presId="urn:microsoft.com/office/officeart/2009/3/layout/HorizontalOrganizationChart"/>
    <dgm:cxn modelId="{EF81B6C8-E0CC-4A45-A569-DE284EE840B5}" type="presParOf" srcId="{89D7FF8B-9AAF-4307-93BF-7D816237AAAA}" destId="{252902A2-DE7E-4044-BAB6-6094EABF1584}" srcOrd="1" destOrd="0" presId="urn:microsoft.com/office/officeart/2009/3/layout/HorizontalOrganizationChart"/>
    <dgm:cxn modelId="{11C7ABE1-457E-42AB-9518-F5CD669C5A38}" type="presParOf" srcId="{252902A2-DE7E-4044-BAB6-6094EABF1584}" destId="{99196AB1-4A79-4CD6-9743-B4F0E77CB64B}" srcOrd="0" destOrd="0" presId="urn:microsoft.com/office/officeart/2009/3/layout/HorizontalOrganizationChart"/>
    <dgm:cxn modelId="{256A228E-2C82-4422-A880-7FDA3B6A97C7}" type="presParOf" srcId="{99196AB1-4A79-4CD6-9743-B4F0E77CB64B}" destId="{7E387862-1060-483A-B102-EB2BDA7B45ED}" srcOrd="0" destOrd="0" presId="urn:microsoft.com/office/officeart/2009/3/layout/HorizontalOrganizationChart"/>
    <dgm:cxn modelId="{FCA3165B-B2DF-4C14-8532-94266411D409}" type="presParOf" srcId="{99196AB1-4A79-4CD6-9743-B4F0E77CB64B}" destId="{FD37ECBB-6EF2-41B5-B9ED-CD32EF51FB02}" srcOrd="1" destOrd="0" presId="urn:microsoft.com/office/officeart/2009/3/layout/HorizontalOrganizationChart"/>
    <dgm:cxn modelId="{606AB4F2-FE05-4F15-AA99-E575813BCBDA}" type="presParOf" srcId="{252902A2-DE7E-4044-BAB6-6094EABF1584}" destId="{F26A5380-961C-4A3B-82D3-DEACFBF5FD27}" srcOrd="1" destOrd="0" presId="urn:microsoft.com/office/officeart/2009/3/layout/HorizontalOrganizationChart"/>
    <dgm:cxn modelId="{B79D508F-810D-4884-A52A-18F22F3CEC9D}" type="presParOf" srcId="{F26A5380-961C-4A3B-82D3-DEACFBF5FD27}" destId="{B473B8C7-1276-4E46-AABF-EF7069193A51}" srcOrd="0" destOrd="0" presId="urn:microsoft.com/office/officeart/2009/3/layout/HorizontalOrganizationChart"/>
    <dgm:cxn modelId="{005A585A-81F0-4736-9067-FCDFA36D5B28}" type="presParOf" srcId="{F26A5380-961C-4A3B-82D3-DEACFBF5FD27}" destId="{933AA1F2-8063-4CB8-8C08-8AB7C159AA15}" srcOrd="1" destOrd="0" presId="urn:microsoft.com/office/officeart/2009/3/layout/HorizontalOrganizationChart"/>
    <dgm:cxn modelId="{74DDA6FB-B6F6-4662-B330-7ED255FDB9D0}" type="presParOf" srcId="{933AA1F2-8063-4CB8-8C08-8AB7C159AA15}" destId="{BF9D5E35-B402-4F82-B4AD-187F08D05081}" srcOrd="0" destOrd="0" presId="urn:microsoft.com/office/officeart/2009/3/layout/HorizontalOrganizationChart"/>
    <dgm:cxn modelId="{32546711-1225-4455-8FC3-B5A797F3EB91}" type="presParOf" srcId="{BF9D5E35-B402-4F82-B4AD-187F08D05081}" destId="{434EF863-2F7D-44D9-BDCB-36C92FA77BB7}" srcOrd="0" destOrd="0" presId="urn:microsoft.com/office/officeart/2009/3/layout/HorizontalOrganizationChart"/>
    <dgm:cxn modelId="{BA26D574-A245-4144-ADDF-59BAD3A818BB}" type="presParOf" srcId="{BF9D5E35-B402-4F82-B4AD-187F08D05081}" destId="{B09E5345-C6F0-4340-98FA-FF809AB96A04}" srcOrd="1" destOrd="0" presId="urn:microsoft.com/office/officeart/2009/3/layout/HorizontalOrganizationChart"/>
    <dgm:cxn modelId="{540B69F8-A6AD-440B-8F55-8E8D872BE882}" type="presParOf" srcId="{933AA1F2-8063-4CB8-8C08-8AB7C159AA15}" destId="{0D915FF9-50F2-4D46-AD7A-A92A8B11CE1D}" srcOrd="1" destOrd="0" presId="urn:microsoft.com/office/officeart/2009/3/layout/HorizontalOrganizationChart"/>
    <dgm:cxn modelId="{2BBA780B-A11C-4A4F-931F-484920C7C13F}" type="presParOf" srcId="{933AA1F2-8063-4CB8-8C08-8AB7C159AA15}" destId="{ECB3B334-3C48-42A9-AFA3-E2C19FDB51FC}" srcOrd="2" destOrd="0" presId="urn:microsoft.com/office/officeart/2009/3/layout/HorizontalOrganizationChart"/>
    <dgm:cxn modelId="{87BEECCD-6A6D-4A05-8F7D-7D1B92A209C5}" type="presParOf" srcId="{252902A2-DE7E-4044-BAB6-6094EABF1584}" destId="{D05DB226-7C35-4B8F-B70D-09831E8694E7}" srcOrd="2" destOrd="0" presId="urn:microsoft.com/office/officeart/2009/3/layout/HorizontalOrganizationChart"/>
    <dgm:cxn modelId="{2C98D126-2D8D-4DF7-A895-F02E379C04E2}" type="presParOf" srcId="{577C9850-905A-480B-B776-34ABDE94A2B2}" destId="{DA51260D-3033-4EB0-B679-F433B9A5EC8E}" srcOrd="2" destOrd="0" presId="urn:microsoft.com/office/officeart/2009/3/layout/HorizontalOrganizationChart"/>
    <dgm:cxn modelId="{2E997ED5-E723-44F1-BE70-D89B21D74027}" type="presParOf" srcId="{FCBA2BC3-8D7C-4235-87AE-9DC9EF28CD13}" destId="{6991ACFF-4E49-47D1-8C5F-2852C1DE74CC}" srcOrd="2" destOrd="0" presId="urn:microsoft.com/office/officeart/2009/3/layout/HorizontalOrganizationChart"/>
    <dgm:cxn modelId="{5A7AE2F6-652A-43E1-9E4E-C41D249D536E}" type="presParOf" srcId="{DF98F230-B744-41D4-8AE7-DC96E1B0D46B}" destId="{C6788DEC-1664-4CBE-AEA8-A8091F9E09CF}" srcOrd="2" destOrd="0" presId="urn:microsoft.com/office/officeart/2009/3/layout/HorizontalOrganizationChart"/>
    <dgm:cxn modelId="{C0444325-8C35-460D-99C3-FA5E6A15578F}" type="presParOf" srcId="{DF98F230-B744-41D4-8AE7-DC96E1B0D46B}" destId="{6F0FED78-1703-40FB-B8FC-85AD077FB496}" srcOrd="3" destOrd="0" presId="urn:microsoft.com/office/officeart/2009/3/layout/HorizontalOrganizationChart"/>
    <dgm:cxn modelId="{51FFC088-54A0-46DE-A822-6F784DC50340}" type="presParOf" srcId="{6F0FED78-1703-40FB-B8FC-85AD077FB496}" destId="{E437E4D0-44A2-45A6-9CC6-8BE5ADBBDDA0}" srcOrd="0" destOrd="0" presId="urn:microsoft.com/office/officeart/2009/3/layout/HorizontalOrganizationChart"/>
    <dgm:cxn modelId="{3766846E-FED6-40A6-BE64-0A29FBDDB691}" type="presParOf" srcId="{E437E4D0-44A2-45A6-9CC6-8BE5ADBBDDA0}" destId="{729F3E59-C998-4A8C-A1E5-14EAD7F6B06E}" srcOrd="0" destOrd="0" presId="urn:microsoft.com/office/officeart/2009/3/layout/HorizontalOrganizationChart"/>
    <dgm:cxn modelId="{AD3E61C2-DC14-43AF-A53A-2B2EC19B11F0}" type="presParOf" srcId="{E437E4D0-44A2-45A6-9CC6-8BE5ADBBDDA0}" destId="{5076181F-9D1C-46FF-BA17-6809C54760BA}" srcOrd="1" destOrd="0" presId="urn:microsoft.com/office/officeart/2009/3/layout/HorizontalOrganizationChart"/>
    <dgm:cxn modelId="{DB219B06-218F-400B-ADEE-F6AE1F26CAC9}" type="presParOf" srcId="{6F0FED78-1703-40FB-B8FC-85AD077FB496}" destId="{28EEA534-1409-49C8-BDF6-FB4F4A32F2CE}" srcOrd="1" destOrd="0" presId="urn:microsoft.com/office/officeart/2009/3/layout/HorizontalOrganizationChart"/>
    <dgm:cxn modelId="{B38AF4EC-E10A-415B-BF7E-0DD243FD2170}" type="presParOf" srcId="{28EEA534-1409-49C8-BDF6-FB4F4A32F2CE}" destId="{74EFBD65-6949-420A-B8E8-B8841926CBD0}" srcOrd="0" destOrd="0" presId="urn:microsoft.com/office/officeart/2009/3/layout/HorizontalOrganizationChart"/>
    <dgm:cxn modelId="{1795AD8F-2AA7-4740-86C0-2DC42E10F881}" type="presParOf" srcId="{28EEA534-1409-49C8-BDF6-FB4F4A32F2CE}" destId="{B6ABDE91-E766-4355-AB17-D63E38453669}" srcOrd="1" destOrd="0" presId="urn:microsoft.com/office/officeart/2009/3/layout/HorizontalOrganizationChart"/>
    <dgm:cxn modelId="{22803604-8086-4504-82BF-2DE4DE7FB68D}" type="presParOf" srcId="{B6ABDE91-E766-4355-AB17-D63E38453669}" destId="{2951CC79-8800-4BCA-8369-441DB0F2EBB7}" srcOrd="0" destOrd="0" presId="urn:microsoft.com/office/officeart/2009/3/layout/HorizontalOrganizationChart"/>
    <dgm:cxn modelId="{010AF163-0C55-4733-89EC-1732422E53C5}" type="presParOf" srcId="{2951CC79-8800-4BCA-8369-441DB0F2EBB7}" destId="{0D106B45-FCFF-46C7-9396-497C7E365FD8}" srcOrd="0" destOrd="0" presId="urn:microsoft.com/office/officeart/2009/3/layout/HorizontalOrganizationChart"/>
    <dgm:cxn modelId="{EE610FC0-AFE1-4D97-B98B-6CDA9D72BAEB}" type="presParOf" srcId="{2951CC79-8800-4BCA-8369-441DB0F2EBB7}" destId="{D2E57915-BF5A-42C0-B60E-6027A641A024}" srcOrd="1" destOrd="0" presId="urn:microsoft.com/office/officeart/2009/3/layout/HorizontalOrganizationChart"/>
    <dgm:cxn modelId="{61282D29-99B8-46BC-8166-A7AE51D85699}" type="presParOf" srcId="{B6ABDE91-E766-4355-AB17-D63E38453669}" destId="{D934F48F-6A84-43FC-BE44-58AF199325CD}" srcOrd="1" destOrd="0" presId="urn:microsoft.com/office/officeart/2009/3/layout/HorizontalOrganizationChart"/>
    <dgm:cxn modelId="{00AB1AC8-0734-41FB-816B-9CCB80A4DDD3}" type="presParOf" srcId="{D934F48F-6A84-43FC-BE44-58AF199325CD}" destId="{F1C8D1AC-A613-443D-9CB5-61AD08185111}" srcOrd="0" destOrd="0" presId="urn:microsoft.com/office/officeart/2009/3/layout/HorizontalOrganizationChart"/>
    <dgm:cxn modelId="{80BC14AC-5097-4796-9B80-0E0518D87DBA}" type="presParOf" srcId="{D934F48F-6A84-43FC-BE44-58AF199325CD}" destId="{85B495A0-05D3-4B8E-BF95-DCA1C11932B9}" srcOrd="1" destOrd="0" presId="urn:microsoft.com/office/officeart/2009/3/layout/HorizontalOrganizationChart"/>
    <dgm:cxn modelId="{4C1904A6-E609-410E-B77A-FC1CA1F410AF}" type="presParOf" srcId="{85B495A0-05D3-4B8E-BF95-DCA1C11932B9}" destId="{7414ABBB-5870-4703-9AB1-E620DAF96079}" srcOrd="0" destOrd="0" presId="urn:microsoft.com/office/officeart/2009/3/layout/HorizontalOrganizationChart"/>
    <dgm:cxn modelId="{56F17D12-D1BB-476F-B851-09E2F8648419}" type="presParOf" srcId="{7414ABBB-5870-4703-9AB1-E620DAF96079}" destId="{86C2B7EB-1845-4240-9032-6686C6817761}" srcOrd="0" destOrd="0" presId="urn:microsoft.com/office/officeart/2009/3/layout/HorizontalOrganizationChart"/>
    <dgm:cxn modelId="{D51E5B51-AE9D-4023-BC19-94B0C2370FB9}" type="presParOf" srcId="{7414ABBB-5870-4703-9AB1-E620DAF96079}" destId="{315CA7D3-6FE2-482E-94EB-8B1818E687B2}" srcOrd="1" destOrd="0" presId="urn:microsoft.com/office/officeart/2009/3/layout/HorizontalOrganizationChart"/>
    <dgm:cxn modelId="{B9550CF3-8FA4-41C9-843A-93BBC03E8207}" type="presParOf" srcId="{85B495A0-05D3-4B8E-BF95-DCA1C11932B9}" destId="{7D820942-04E9-4711-86E1-0ABC00AD9C9F}" srcOrd="1" destOrd="0" presId="urn:microsoft.com/office/officeart/2009/3/layout/HorizontalOrganizationChart"/>
    <dgm:cxn modelId="{54614781-B68D-4C1E-BD3C-E0F36854A990}" type="presParOf" srcId="{85B495A0-05D3-4B8E-BF95-DCA1C11932B9}" destId="{36F6D44D-3BF1-49E1-A5B0-5226D2184F3C}" srcOrd="2" destOrd="0" presId="urn:microsoft.com/office/officeart/2009/3/layout/HorizontalOrganizationChart"/>
    <dgm:cxn modelId="{0791D7E5-44BF-4206-9550-FDDF8549AD31}" type="presParOf" srcId="{D934F48F-6A84-43FC-BE44-58AF199325CD}" destId="{79EA44C4-C517-43CE-A640-CC50119607D1}" srcOrd="2" destOrd="0" presId="urn:microsoft.com/office/officeart/2009/3/layout/HorizontalOrganizationChart"/>
    <dgm:cxn modelId="{159FD9C6-035A-493D-89FF-F3E1FEF91A16}" type="presParOf" srcId="{D934F48F-6A84-43FC-BE44-58AF199325CD}" destId="{DA3DCD70-6F90-4AFA-97C6-A1065C176853}" srcOrd="3" destOrd="0" presId="urn:microsoft.com/office/officeart/2009/3/layout/HorizontalOrganizationChart"/>
    <dgm:cxn modelId="{44C5E8A5-7D4D-4C66-9F9B-C49A8C5026B8}" type="presParOf" srcId="{DA3DCD70-6F90-4AFA-97C6-A1065C176853}" destId="{5384ADD2-EFAE-41D3-A192-7DB2E9EEDABF}" srcOrd="0" destOrd="0" presId="urn:microsoft.com/office/officeart/2009/3/layout/HorizontalOrganizationChart"/>
    <dgm:cxn modelId="{B8C13C1F-410F-44FA-A553-C0FFF45F69A1}" type="presParOf" srcId="{5384ADD2-EFAE-41D3-A192-7DB2E9EEDABF}" destId="{6C5F84F7-C905-4C8E-A655-E844CBB76B12}" srcOrd="0" destOrd="0" presId="urn:microsoft.com/office/officeart/2009/3/layout/HorizontalOrganizationChart"/>
    <dgm:cxn modelId="{8A0CB213-CC4F-4E25-8664-BE936803657A}" type="presParOf" srcId="{5384ADD2-EFAE-41D3-A192-7DB2E9EEDABF}" destId="{645DB07F-BB83-4842-92E5-A1C04CACC07A}" srcOrd="1" destOrd="0" presId="urn:microsoft.com/office/officeart/2009/3/layout/HorizontalOrganizationChart"/>
    <dgm:cxn modelId="{58E8B1F9-AAA7-4E94-8FA0-ECB842FC9B82}" type="presParOf" srcId="{DA3DCD70-6F90-4AFA-97C6-A1065C176853}" destId="{0B7F8688-5A16-402F-A828-DA731F1E6C98}" srcOrd="1" destOrd="0" presId="urn:microsoft.com/office/officeart/2009/3/layout/HorizontalOrganizationChart"/>
    <dgm:cxn modelId="{61E226EF-8D3F-4ED2-81CC-9EDEC63D48F7}" type="presParOf" srcId="{DA3DCD70-6F90-4AFA-97C6-A1065C176853}" destId="{6537731E-719B-4DDF-B8AB-5D3E26A1861C}" srcOrd="2" destOrd="0" presId="urn:microsoft.com/office/officeart/2009/3/layout/HorizontalOrganizationChart"/>
    <dgm:cxn modelId="{CB1C1BFD-0AAD-403B-9721-0A2568D81E1A}" type="presParOf" srcId="{B6ABDE91-E766-4355-AB17-D63E38453669}" destId="{8055BC99-7079-4150-998F-6D66FD29BF19}" srcOrd="2" destOrd="0" presId="urn:microsoft.com/office/officeart/2009/3/layout/HorizontalOrganizationChart"/>
    <dgm:cxn modelId="{00D90AB5-79C5-406F-B162-D0667A984FDF}" type="presParOf" srcId="{6F0FED78-1703-40FB-B8FC-85AD077FB496}" destId="{E494ABF4-5658-4FFC-8E25-2709B11750F9}" srcOrd="2" destOrd="0" presId="urn:microsoft.com/office/officeart/2009/3/layout/HorizontalOrganizationChart"/>
    <dgm:cxn modelId="{A14A0F33-328D-47E3-B0F2-D10F7228CD7F}" type="presParOf" srcId="{4AF2F0AF-B306-47D8-9B46-5C5BB7B47032}" destId="{99068D32-24AF-4A13-AD9A-B9CB63D1F7BB}" srcOrd="2" destOrd="0" presId="urn:microsoft.com/office/officeart/2009/3/layout/HorizontalOrganizationChart"/>
    <dgm:cxn modelId="{170E5109-C3BE-454B-A2DC-03120994B720}" type="presParOf" srcId="{6DB587FD-0A2A-4FA8-8468-11DCA74CB807}" destId="{6F7CB562-6494-400D-99F2-DBA1426B32B3}" srcOrd="4" destOrd="0" presId="urn:microsoft.com/office/officeart/2009/3/layout/HorizontalOrganizationChart"/>
    <dgm:cxn modelId="{9AACE6C8-EAC4-4406-9C0B-710A663EB952}" type="presParOf" srcId="{6DB587FD-0A2A-4FA8-8468-11DCA74CB807}" destId="{16A03887-B514-423C-B875-86CDDE000699}" srcOrd="5" destOrd="0" presId="urn:microsoft.com/office/officeart/2009/3/layout/HorizontalOrganizationChart"/>
    <dgm:cxn modelId="{9ED261ED-30EC-41B8-B0F5-073C80274929}" type="presParOf" srcId="{16A03887-B514-423C-B875-86CDDE000699}" destId="{6771181D-268E-48F0-A9C0-BBF18067157E}" srcOrd="0" destOrd="0" presId="urn:microsoft.com/office/officeart/2009/3/layout/HorizontalOrganizationChart"/>
    <dgm:cxn modelId="{BF08B29C-2AC9-43D4-9234-FB8C1DA6630A}" type="presParOf" srcId="{6771181D-268E-48F0-A9C0-BBF18067157E}" destId="{EA6E9D09-B097-4EE8-8133-A2B421314F23}" srcOrd="0" destOrd="0" presId="urn:microsoft.com/office/officeart/2009/3/layout/HorizontalOrganizationChart"/>
    <dgm:cxn modelId="{735335CD-49CD-49EE-AABB-1016A04C8F5B}" type="presParOf" srcId="{6771181D-268E-48F0-A9C0-BBF18067157E}" destId="{098A4E79-3718-48C6-BC5D-0F1A5EBB55D0}" srcOrd="1" destOrd="0" presId="urn:microsoft.com/office/officeart/2009/3/layout/HorizontalOrganizationChart"/>
    <dgm:cxn modelId="{88B51947-77A4-40B2-AF72-98A5997B5416}" type="presParOf" srcId="{16A03887-B514-423C-B875-86CDDE000699}" destId="{072CF6D2-279A-49B7-AA9E-EEE5A59C3A8A}" srcOrd="1" destOrd="0" presId="urn:microsoft.com/office/officeart/2009/3/layout/HorizontalOrganizationChart"/>
    <dgm:cxn modelId="{5867C6C4-1322-4942-838A-133DDA171E8E}" type="presParOf" srcId="{072CF6D2-279A-49B7-AA9E-EEE5A59C3A8A}" destId="{18D8E74C-78C7-4283-A6ED-39C76EE3B211}" srcOrd="0" destOrd="0" presId="urn:microsoft.com/office/officeart/2009/3/layout/HorizontalOrganizationChart"/>
    <dgm:cxn modelId="{FBCA78F3-CE2B-48E5-80E1-EB4586D65078}" type="presParOf" srcId="{072CF6D2-279A-49B7-AA9E-EEE5A59C3A8A}" destId="{E6E0E23A-08C8-42EF-9D60-74025606816E}" srcOrd="1" destOrd="0" presId="urn:microsoft.com/office/officeart/2009/3/layout/HorizontalOrganizationChart"/>
    <dgm:cxn modelId="{F679FBDF-9AB6-4C66-B29B-7E68EF45C519}" type="presParOf" srcId="{E6E0E23A-08C8-42EF-9D60-74025606816E}" destId="{D86B6CD8-939F-4969-B3C2-0B6F2B7FC98F}" srcOrd="0" destOrd="0" presId="urn:microsoft.com/office/officeart/2009/3/layout/HorizontalOrganizationChart"/>
    <dgm:cxn modelId="{F991B088-3BE7-48E3-8095-5916AAEE6E95}" type="presParOf" srcId="{D86B6CD8-939F-4969-B3C2-0B6F2B7FC98F}" destId="{AAE6CE2D-9F0F-446D-8051-2AFE0F3A5BD5}" srcOrd="0" destOrd="0" presId="urn:microsoft.com/office/officeart/2009/3/layout/HorizontalOrganizationChart"/>
    <dgm:cxn modelId="{DAC420FA-F791-472C-AD68-A8277907E78F}" type="presParOf" srcId="{D86B6CD8-939F-4969-B3C2-0B6F2B7FC98F}" destId="{1C8ED2E9-A4DB-40B4-A65B-76FD36BDA00A}" srcOrd="1" destOrd="0" presId="urn:microsoft.com/office/officeart/2009/3/layout/HorizontalOrganizationChart"/>
    <dgm:cxn modelId="{8C094608-C3C4-4973-8631-2FFC46C5B376}" type="presParOf" srcId="{E6E0E23A-08C8-42EF-9D60-74025606816E}" destId="{A8AF49FD-5FCD-43EF-B5C3-1F8D7BE6A513}" srcOrd="1" destOrd="0" presId="urn:microsoft.com/office/officeart/2009/3/layout/HorizontalOrganizationChart"/>
    <dgm:cxn modelId="{DBE9DC98-9FF1-4D49-B660-F086DDD7BC54}" type="presParOf" srcId="{A8AF49FD-5FCD-43EF-B5C3-1F8D7BE6A513}" destId="{ACB414CF-9378-4E7D-866A-A02AC347F7B0}" srcOrd="0" destOrd="0" presId="urn:microsoft.com/office/officeart/2009/3/layout/HorizontalOrganizationChart"/>
    <dgm:cxn modelId="{5967382C-B845-4B16-A914-9ADAC63ECB84}" type="presParOf" srcId="{A8AF49FD-5FCD-43EF-B5C3-1F8D7BE6A513}" destId="{1DBD69A6-5C5C-4467-A03C-5A96E984F6AE}" srcOrd="1" destOrd="0" presId="urn:microsoft.com/office/officeart/2009/3/layout/HorizontalOrganizationChart"/>
    <dgm:cxn modelId="{CDB75673-01E4-4D17-BC3B-16481D9840EC}" type="presParOf" srcId="{1DBD69A6-5C5C-4467-A03C-5A96E984F6AE}" destId="{D3E59F43-1F04-4EC3-8596-E39455B33672}" srcOrd="0" destOrd="0" presId="urn:microsoft.com/office/officeart/2009/3/layout/HorizontalOrganizationChart"/>
    <dgm:cxn modelId="{2096D9F7-C5CE-4E66-9780-4DAEE6BE0525}" type="presParOf" srcId="{D3E59F43-1F04-4EC3-8596-E39455B33672}" destId="{301297A5-12F0-40DA-A5E1-9473A1EA454A}" srcOrd="0" destOrd="0" presId="urn:microsoft.com/office/officeart/2009/3/layout/HorizontalOrganizationChart"/>
    <dgm:cxn modelId="{B4880D31-B753-45E2-B51E-FC01B8051E33}" type="presParOf" srcId="{D3E59F43-1F04-4EC3-8596-E39455B33672}" destId="{9B2F8F25-84A0-457B-ADA3-C5B469D36FC3}" srcOrd="1" destOrd="0" presId="urn:microsoft.com/office/officeart/2009/3/layout/HorizontalOrganizationChart"/>
    <dgm:cxn modelId="{D45EF34B-A6DA-4151-B1DD-EC2E66FAFE2A}" type="presParOf" srcId="{1DBD69A6-5C5C-4467-A03C-5A96E984F6AE}" destId="{193B15E4-DF5E-4D11-BF7A-740EA7254BD4}" srcOrd="1" destOrd="0" presId="urn:microsoft.com/office/officeart/2009/3/layout/HorizontalOrganizationChart"/>
    <dgm:cxn modelId="{3B949DDF-930C-4D34-815E-1A93A72F699E}" type="presParOf" srcId="{193B15E4-DF5E-4D11-BF7A-740EA7254BD4}" destId="{13F50E84-4B1C-42D5-9F46-20B969BBC7B1}" srcOrd="0" destOrd="0" presId="urn:microsoft.com/office/officeart/2009/3/layout/HorizontalOrganizationChart"/>
    <dgm:cxn modelId="{61722F64-F449-4D67-AAF3-A38A9943168E}" type="presParOf" srcId="{193B15E4-DF5E-4D11-BF7A-740EA7254BD4}" destId="{CF2D8617-A476-4F7C-A87E-8AB4BE61E074}" srcOrd="1" destOrd="0" presId="urn:microsoft.com/office/officeart/2009/3/layout/HorizontalOrganizationChart"/>
    <dgm:cxn modelId="{42588119-F8C0-422F-BF89-4E31443066B7}" type="presParOf" srcId="{CF2D8617-A476-4F7C-A87E-8AB4BE61E074}" destId="{8F5C5C49-079C-40BE-B8B6-726DCE527225}" srcOrd="0" destOrd="0" presId="urn:microsoft.com/office/officeart/2009/3/layout/HorizontalOrganizationChart"/>
    <dgm:cxn modelId="{E00974BF-52D3-423B-8233-E99C535307AA}" type="presParOf" srcId="{8F5C5C49-079C-40BE-B8B6-726DCE527225}" destId="{25453726-035B-432C-95A8-C45492FB7C5C}" srcOrd="0" destOrd="0" presId="urn:microsoft.com/office/officeart/2009/3/layout/HorizontalOrganizationChart"/>
    <dgm:cxn modelId="{28A8532E-2C25-49BF-8CE1-242F88A87907}" type="presParOf" srcId="{8F5C5C49-079C-40BE-B8B6-726DCE527225}" destId="{4771B7B0-A784-4794-BBBD-D7A61957ED9B}" srcOrd="1" destOrd="0" presId="urn:microsoft.com/office/officeart/2009/3/layout/HorizontalOrganizationChart"/>
    <dgm:cxn modelId="{FEE38E86-8547-422B-BEF7-BD5649BD0B7B}" type="presParOf" srcId="{CF2D8617-A476-4F7C-A87E-8AB4BE61E074}" destId="{3BA5255D-7943-4F8F-8FC1-51D75736019E}" srcOrd="1" destOrd="0" presId="urn:microsoft.com/office/officeart/2009/3/layout/HorizontalOrganizationChart"/>
    <dgm:cxn modelId="{19B30FE7-F926-4DBE-AB19-3C410AFB3BDA}" type="presParOf" srcId="{CF2D8617-A476-4F7C-A87E-8AB4BE61E074}" destId="{9237D7F3-807E-4E11-8DD2-058A982EC1F0}" srcOrd="2" destOrd="0" presId="urn:microsoft.com/office/officeart/2009/3/layout/HorizontalOrganizationChart"/>
    <dgm:cxn modelId="{12A23A30-A746-4995-A04A-00A9D3698F0C}" type="presParOf" srcId="{1DBD69A6-5C5C-4467-A03C-5A96E984F6AE}" destId="{FDF66C7D-D1E1-45BA-BFF8-6905F5D876E7}" srcOrd="2" destOrd="0" presId="urn:microsoft.com/office/officeart/2009/3/layout/HorizontalOrganizationChart"/>
    <dgm:cxn modelId="{3EDEC4F3-6D29-4325-B8BD-C73E745C38DA}" type="presParOf" srcId="{E6E0E23A-08C8-42EF-9D60-74025606816E}" destId="{5465032B-F810-48B1-A24B-71B461678F66}" srcOrd="2" destOrd="0" presId="urn:microsoft.com/office/officeart/2009/3/layout/HorizontalOrganizationChart"/>
    <dgm:cxn modelId="{52A0D782-F464-4F54-8475-29C0916FFA13}" type="presParOf" srcId="{072CF6D2-279A-49B7-AA9E-EEE5A59C3A8A}" destId="{3C0D9303-6715-4D8A-909B-94D977B8D138}" srcOrd="2" destOrd="0" presId="urn:microsoft.com/office/officeart/2009/3/layout/HorizontalOrganizationChart"/>
    <dgm:cxn modelId="{309302DB-E530-4587-B243-E9A0B317111C}" type="presParOf" srcId="{072CF6D2-279A-49B7-AA9E-EEE5A59C3A8A}" destId="{7FF87B8E-E643-4F0B-AE11-0C7FA1196BA6}" srcOrd="3" destOrd="0" presId="urn:microsoft.com/office/officeart/2009/3/layout/HorizontalOrganizationChart"/>
    <dgm:cxn modelId="{3DA2073A-6BEF-44C1-B350-67CDD8263EC8}" type="presParOf" srcId="{7FF87B8E-E643-4F0B-AE11-0C7FA1196BA6}" destId="{3A63ED87-1927-4777-8FF3-B94A58F1D1D8}" srcOrd="0" destOrd="0" presId="urn:microsoft.com/office/officeart/2009/3/layout/HorizontalOrganizationChart"/>
    <dgm:cxn modelId="{EE61E26F-3262-469B-80B8-685089691875}" type="presParOf" srcId="{3A63ED87-1927-4777-8FF3-B94A58F1D1D8}" destId="{961B8B25-BB3A-4132-91E1-EE0789B7A32C}" srcOrd="0" destOrd="0" presId="urn:microsoft.com/office/officeart/2009/3/layout/HorizontalOrganizationChart"/>
    <dgm:cxn modelId="{7043313E-BAC3-45E4-B9CB-044D9D253109}" type="presParOf" srcId="{3A63ED87-1927-4777-8FF3-B94A58F1D1D8}" destId="{0E488330-570F-4894-88EB-2AAAEE745300}" srcOrd="1" destOrd="0" presId="urn:microsoft.com/office/officeart/2009/3/layout/HorizontalOrganizationChart"/>
    <dgm:cxn modelId="{E1BC87E3-7041-4F96-928C-AA30C4A29D7A}" type="presParOf" srcId="{7FF87B8E-E643-4F0B-AE11-0C7FA1196BA6}" destId="{1ABC63C9-59D3-4318-ADE8-D8B94E202B1B}" srcOrd="1" destOrd="0" presId="urn:microsoft.com/office/officeart/2009/3/layout/HorizontalOrganizationChart"/>
    <dgm:cxn modelId="{112FB470-5059-4B66-AAC8-CEAFFAF7F17B}" type="presParOf" srcId="{1ABC63C9-59D3-4318-ADE8-D8B94E202B1B}" destId="{F836023D-472D-440C-8B8E-13D690C7DFFE}" srcOrd="0" destOrd="0" presId="urn:microsoft.com/office/officeart/2009/3/layout/HorizontalOrganizationChart"/>
    <dgm:cxn modelId="{7D701F5C-F94F-40E0-BC3C-723FC6DA066D}" type="presParOf" srcId="{1ABC63C9-59D3-4318-ADE8-D8B94E202B1B}" destId="{E0CCD45C-0DF3-456B-B555-18812A3D9C0A}" srcOrd="1" destOrd="0" presId="urn:microsoft.com/office/officeart/2009/3/layout/HorizontalOrganizationChart"/>
    <dgm:cxn modelId="{BD8248E4-0906-4597-9C44-7E4C318BC985}" type="presParOf" srcId="{E0CCD45C-0DF3-456B-B555-18812A3D9C0A}" destId="{7F31977C-1949-4A1F-9C1B-5984FBAD2D04}" srcOrd="0" destOrd="0" presId="urn:microsoft.com/office/officeart/2009/3/layout/HorizontalOrganizationChart"/>
    <dgm:cxn modelId="{DBEA4B03-19CF-4C67-A0D7-0B4A3B5892D4}" type="presParOf" srcId="{7F31977C-1949-4A1F-9C1B-5984FBAD2D04}" destId="{DFC6A522-3DA9-4DC8-89A2-FFEB93C2352D}" srcOrd="0" destOrd="0" presId="urn:microsoft.com/office/officeart/2009/3/layout/HorizontalOrganizationChart"/>
    <dgm:cxn modelId="{0DAFB32F-0493-4F4D-A123-94EC778F20E6}" type="presParOf" srcId="{7F31977C-1949-4A1F-9C1B-5984FBAD2D04}" destId="{0CC8C13E-E35C-4796-B412-26703630C260}" srcOrd="1" destOrd="0" presId="urn:microsoft.com/office/officeart/2009/3/layout/HorizontalOrganizationChart"/>
    <dgm:cxn modelId="{C6D515CD-4DE2-41AB-BCE5-C717D213F304}" type="presParOf" srcId="{E0CCD45C-0DF3-456B-B555-18812A3D9C0A}" destId="{AFB95429-FB82-4445-BA8D-F1B7A9237BF0}" srcOrd="1" destOrd="0" presId="urn:microsoft.com/office/officeart/2009/3/layout/HorizontalOrganizationChart"/>
    <dgm:cxn modelId="{32557089-993B-46D3-91A7-3311369B7B45}" type="presParOf" srcId="{E0CCD45C-0DF3-456B-B555-18812A3D9C0A}" destId="{51754BFA-3E7A-45C4-837D-0AC920C41878}" srcOrd="2" destOrd="0" presId="urn:microsoft.com/office/officeart/2009/3/layout/HorizontalOrganizationChart"/>
    <dgm:cxn modelId="{478586E3-90E0-437B-84A1-DA7A28386235}" type="presParOf" srcId="{1ABC63C9-59D3-4318-ADE8-D8B94E202B1B}" destId="{DA345813-AD2E-477E-A85C-88535F2CF76A}" srcOrd="2" destOrd="0" presId="urn:microsoft.com/office/officeart/2009/3/layout/HorizontalOrganizationChart"/>
    <dgm:cxn modelId="{682B948B-867E-40EF-BFF7-43431548B0F2}" type="presParOf" srcId="{1ABC63C9-59D3-4318-ADE8-D8B94E202B1B}" destId="{BCCCBE6D-F2D3-4F91-9526-C8DD837B9BA2}" srcOrd="3" destOrd="0" presId="urn:microsoft.com/office/officeart/2009/3/layout/HorizontalOrganizationChart"/>
    <dgm:cxn modelId="{3FFF6D07-C614-4742-BE94-E21C52B337C3}" type="presParOf" srcId="{BCCCBE6D-F2D3-4F91-9526-C8DD837B9BA2}" destId="{169000AE-6669-4C58-80D7-44106A754FB2}" srcOrd="0" destOrd="0" presId="urn:microsoft.com/office/officeart/2009/3/layout/HorizontalOrganizationChart"/>
    <dgm:cxn modelId="{F066405B-4666-4F9F-AE21-941D04CE734C}" type="presParOf" srcId="{169000AE-6669-4C58-80D7-44106A754FB2}" destId="{9E32853D-7F93-41E9-A9A6-D10D9D597520}" srcOrd="0" destOrd="0" presId="urn:microsoft.com/office/officeart/2009/3/layout/HorizontalOrganizationChart"/>
    <dgm:cxn modelId="{6A58D170-8716-4110-8C7D-E2D27303439D}" type="presParOf" srcId="{169000AE-6669-4C58-80D7-44106A754FB2}" destId="{AFBFD68D-DF0A-4C02-878D-A6B8AB62EC75}" srcOrd="1" destOrd="0" presId="urn:microsoft.com/office/officeart/2009/3/layout/HorizontalOrganizationChart"/>
    <dgm:cxn modelId="{AA0C1614-BCC6-4F74-AC0D-A81081F01EDF}" type="presParOf" srcId="{BCCCBE6D-F2D3-4F91-9526-C8DD837B9BA2}" destId="{CAD7439B-C604-45FC-A9D3-36B43A3871CD}" srcOrd="1" destOrd="0" presId="urn:microsoft.com/office/officeart/2009/3/layout/HorizontalOrganizationChart"/>
    <dgm:cxn modelId="{572B8346-B040-4595-B751-A0541E992F75}" type="presParOf" srcId="{BCCCBE6D-F2D3-4F91-9526-C8DD837B9BA2}" destId="{9834FAA1-183E-46EC-ACF0-CD912C334DE7}" srcOrd="2" destOrd="0" presId="urn:microsoft.com/office/officeart/2009/3/layout/HorizontalOrganizationChart"/>
    <dgm:cxn modelId="{FF40D949-9363-4088-8B81-6F804F006D62}" type="presParOf" srcId="{7FF87B8E-E643-4F0B-AE11-0C7FA1196BA6}" destId="{80D95271-F917-4206-A5C0-B63C1B4F946F}" srcOrd="2" destOrd="0" presId="urn:microsoft.com/office/officeart/2009/3/layout/HorizontalOrganizationChart"/>
    <dgm:cxn modelId="{703F54BE-67B8-40B3-BBB9-13E9972336AE}" type="presParOf" srcId="{072CF6D2-279A-49B7-AA9E-EEE5A59C3A8A}" destId="{23801CFA-9403-42E4-9304-2E78D0305EFC}" srcOrd="4" destOrd="0" presId="urn:microsoft.com/office/officeart/2009/3/layout/HorizontalOrganizationChart"/>
    <dgm:cxn modelId="{CEB2DE85-9E59-4E6B-A1E7-2A78C4821F8E}" type="presParOf" srcId="{072CF6D2-279A-49B7-AA9E-EEE5A59C3A8A}" destId="{EDBFACA5-71AA-49AB-805C-B10BF194A3C7}" srcOrd="5" destOrd="0" presId="urn:microsoft.com/office/officeart/2009/3/layout/HorizontalOrganizationChart"/>
    <dgm:cxn modelId="{0AFD92B9-EF04-4BDD-80E3-67DB3C2D9C9F}" type="presParOf" srcId="{EDBFACA5-71AA-49AB-805C-B10BF194A3C7}" destId="{CB467BBF-D69A-404C-8D92-6161C52557FF}" srcOrd="0" destOrd="0" presId="urn:microsoft.com/office/officeart/2009/3/layout/HorizontalOrganizationChart"/>
    <dgm:cxn modelId="{C3832D91-64F3-4F00-9CDB-F8EB3261C7F1}" type="presParOf" srcId="{CB467BBF-D69A-404C-8D92-6161C52557FF}" destId="{8AD27E0B-1F70-4F44-B9C7-7BD3C42AE7DB}" srcOrd="0" destOrd="0" presId="urn:microsoft.com/office/officeart/2009/3/layout/HorizontalOrganizationChart"/>
    <dgm:cxn modelId="{5F604CDE-EC3E-4BE3-A79D-544ABE7F7608}" type="presParOf" srcId="{CB467BBF-D69A-404C-8D92-6161C52557FF}" destId="{2203993A-5152-4639-8C7D-4F468E9B5AEF}" srcOrd="1" destOrd="0" presId="urn:microsoft.com/office/officeart/2009/3/layout/HorizontalOrganizationChart"/>
    <dgm:cxn modelId="{F7EC178A-83F1-47B6-BC0E-1C5166C03E97}" type="presParOf" srcId="{EDBFACA5-71AA-49AB-805C-B10BF194A3C7}" destId="{52E79984-4044-443A-8EF7-8972B7FB0411}" srcOrd="1" destOrd="0" presId="urn:microsoft.com/office/officeart/2009/3/layout/HorizontalOrganizationChart"/>
    <dgm:cxn modelId="{2F4EF50F-E351-4D03-ACF0-289B48DAA1C8}" type="presParOf" srcId="{52E79984-4044-443A-8EF7-8972B7FB0411}" destId="{B49CB2A9-57B6-47AA-8471-2DB06CEFDD94}" srcOrd="0" destOrd="0" presId="urn:microsoft.com/office/officeart/2009/3/layout/HorizontalOrganizationChart"/>
    <dgm:cxn modelId="{11C36FAD-0753-414C-A897-24AE04528077}" type="presParOf" srcId="{52E79984-4044-443A-8EF7-8972B7FB0411}" destId="{DC659474-6CB0-44E0-A08A-FEE004AC98D8}" srcOrd="1" destOrd="0" presId="urn:microsoft.com/office/officeart/2009/3/layout/HorizontalOrganizationChart"/>
    <dgm:cxn modelId="{0C293DDB-6F11-452C-ACFF-AD96CF565FDD}" type="presParOf" srcId="{DC659474-6CB0-44E0-A08A-FEE004AC98D8}" destId="{C991B41E-246B-46D8-AB33-1A823769A40B}" srcOrd="0" destOrd="0" presId="urn:microsoft.com/office/officeart/2009/3/layout/HorizontalOrganizationChart"/>
    <dgm:cxn modelId="{DECA5E2F-0501-405B-83C8-DEFBD36E92CE}" type="presParOf" srcId="{C991B41E-246B-46D8-AB33-1A823769A40B}" destId="{D6C815A5-DEA5-4760-A930-F6BEF6DA728B}" srcOrd="0" destOrd="0" presId="urn:microsoft.com/office/officeart/2009/3/layout/HorizontalOrganizationChart"/>
    <dgm:cxn modelId="{439758D4-3B21-46A3-BABB-B7E9B1E9D0FA}" type="presParOf" srcId="{C991B41E-246B-46D8-AB33-1A823769A40B}" destId="{6E5D5D94-6A80-40EB-8C8E-6639C67C76C0}" srcOrd="1" destOrd="0" presId="urn:microsoft.com/office/officeart/2009/3/layout/HorizontalOrganizationChart"/>
    <dgm:cxn modelId="{5CBB2ECB-3218-4DFD-B02F-22B6B7ACB6F7}" type="presParOf" srcId="{DC659474-6CB0-44E0-A08A-FEE004AC98D8}" destId="{44ABC6B0-2941-419E-9D20-315DB39DE355}" srcOrd="1" destOrd="0" presId="urn:microsoft.com/office/officeart/2009/3/layout/HorizontalOrganizationChart"/>
    <dgm:cxn modelId="{CDF6F446-E9A8-4C88-932B-4924FBA5202E}" type="presParOf" srcId="{44ABC6B0-2941-419E-9D20-315DB39DE355}" destId="{C54DBEB7-3657-4594-92A8-D084194EAAEC}" srcOrd="0" destOrd="0" presId="urn:microsoft.com/office/officeart/2009/3/layout/HorizontalOrganizationChart"/>
    <dgm:cxn modelId="{574AD543-185E-49DA-A757-FE791A0A6E93}" type="presParOf" srcId="{44ABC6B0-2941-419E-9D20-315DB39DE355}" destId="{84FEBA58-2996-4979-B12C-7F80F8802A85}" srcOrd="1" destOrd="0" presId="urn:microsoft.com/office/officeart/2009/3/layout/HorizontalOrganizationChart"/>
    <dgm:cxn modelId="{D6D9794E-3610-4ABD-9BE3-A5A96FD65F17}" type="presParOf" srcId="{84FEBA58-2996-4979-B12C-7F80F8802A85}" destId="{DC87933B-58CB-4B00-8711-130357ECFD79}" srcOrd="0" destOrd="0" presId="urn:microsoft.com/office/officeart/2009/3/layout/HorizontalOrganizationChart"/>
    <dgm:cxn modelId="{2F6C3846-0B0B-41EB-AD37-6CAB2A1E02B2}" type="presParOf" srcId="{DC87933B-58CB-4B00-8711-130357ECFD79}" destId="{5E416A5E-34E6-4460-AB41-4E8CDCB5CB16}" srcOrd="0" destOrd="0" presId="urn:microsoft.com/office/officeart/2009/3/layout/HorizontalOrganizationChart"/>
    <dgm:cxn modelId="{D65376C6-8306-403C-B398-E1A8DF7133E5}" type="presParOf" srcId="{DC87933B-58CB-4B00-8711-130357ECFD79}" destId="{906FC36E-66CA-47C2-8A3F-B7B12E870FD4}" srcOrd="1" destOrd="0" presId="urn:microsoft.com/office/officeart/2009/3/layout/HorizontalOrganizationChart"/>
    <dgm:cxn modelId="{CC6EE75B-8A45-4166-BDE4-4BB4C0B88A20}" type="presParOf" srcId="{84FEBA58-2996-4979-B12C-7F80F8802A85}" destId="{018F68FC-BF59-4E26-A79D-09341161A300}" srcOrd="1" destOrd="0" presId="urn:microsoft.com/office/officeart/2009/3/layout/HorizontalOrganizationChart"/>
    <dgm:cxn modelId="{B57EEBD1-62A9-4BAB-9250-64903A930B34}" type="presParOf" srcId="{84FEBA58-2996-4979-B12C-7F80F8802A85}" destId="{2D99068B-AEB6-4799-94B8-1E629C953151}" srcOrd="2" destOrd="0" presId="urn:microsoft.com/office/officeart/2009/3/layout/HorizontalOrganizationChart"/>
    <dgm:cxn modelId="{19799532-C6FE-4C72-9015-2416BB880E9E}" type="presParOf" srcId="{DC659474-6CB0-44E0-A08A-FEE004AC98D8}" destId="{DF58E68C-5D42-4985-B4E8-E990011FAE08}" srcOrd="2" destOrd="0" presId="urn:microsoft.com/office/officeart/2009/3/layout/HorizontalOrganizationChart"/>
    <dgm:cxn modelId="{DBA3F820-01C0-4120-BACD-AE0BE44CF704}" type="presParOf" srcId="{52E79984-4044-443A-8EF7-8972B7FB0411}" destId="{6953607A-1F22-450C-8D8E-436ECEA9356F}" srcOrd="2" destOrd="0" presId="urn:microsoft.com/office/officeart/2009/3/layout/HorizontalOrganizationChart"/>
    <dgm:cxn modelId="{E688A00B-A747-410E-B10D-725A7FED02E7}" type="presParOf" srcId="{52E79984-4044-443A-8EF7-8972B7FB0411}" destId="{4D5312D1-92EA-48E6-9413-718E26138AA9}" srcOrd="3" destOrd="0" presId="urn:microsoft.com/office/officeart/2009/3/layout/HorizontalOrganizationChart"/>
    <dgm:cxn modelId="{1AF928EA-FB75-42C8-8012-363D17FAFA79}" type="presParOf" srcId="{4D5312D1-92EA-48E6-9413-718E26138AA9}" destId="{609B5E47-551C-4AAB-BD3D-0B6F4AF7B2BC}" srcOrd="0" destOrd="0" presId="urn:microsoft.com/office/officeart/2009/3/layout/HorizontalOrganizationChart"/>
    <dgm:cxn modelId="{D3F74EED-1907-4B19-AB41-E282940CC918}" type="presParOf" srcId="{609B5E47-551C-4AAB-BD3D-0B6F4AF7B2BC}" destId="{6D8CB44F-6A52-42AE-BFDA-92B65F98C74C}" srcOrd="0" destOrd="0" presId="urn:microsoft.com/office/officeart/2009/3/layout/HorizontalOrganizationChart"/>
    <dgm:cxn modelId="{99D23606-4F40-478A-84E5-D87DF15CB9F5}" type="presParOf" srcId="{609B5E47-551C-4AAB-BD3D-0B6F4AF7B2BC}" destId="{1F75A440-CA4D-47F4-B766-D40DD68013EA}" srcOrd="1" destOrd="0" presId="urn:microsoft.com/office/officeart/2009/3/layout/HorizontalOrganizationChart"/>
    <dgm:cxn modelId="{003CF405-7649-4521-A62E-C41170D423BD}" type="presParOf" srcId="{4D5312D1-92EA-48E6-9413-718E26138AA9}" destId="{EBF927B4-267C-4A3A-AE13-F7B6306CC79C}" srcOrd="1" destOrd="0" presId="urn:microsoft.com/office/officeart/2009/3/layout/HorizontalOrganizationChart"/>
    <dgm:cxn modelId="{09B36A5E-A0E5-4B5C-BBE9-1F61A043FAEA}" type="presParOf" srcId="{EBF927B4-267C-4A3A-AE13-F7B6306CC79C}" destId="{CD0554A7-869D-4225-8EB3-121440F4A2B8}" srcOrd="0" destOrd="0" presId="urn:microsoft.com/office/officeart/2009/3/layout/HorizontalOrganizationChart"/>
    <dgm:cxn modelId="{C35C4157-C8C8-49CA-A4F7-850E7F51720C}" type="presParOf" srcId="{EBF927B4-267C-4A3A-AE13-F7B6306CC79C}" destId="{A501F57D-C929-40AB-9F6F-35319DD363CB}" srcOrd="1" destOrd="0" presId="urn:microsoft.com/office/officeart/2009/3/layout/HorizontalOrganizationChart"/>
    <dgm:cxn modelId="{1FE3DAD5-3D7A-46AB-A44C-D3492E98D1DC}" type="presParOf" srcId="{A501F57D-C929-40AB-9F6F-35319DD363CB}" destId="{F814CF63-2BE1-4E9C-8B4B-D28575AB34F5}" srcOrd="0" destOrd="0" presId="urn:microsoft.com/office/officeart/2009/3/layout/HorizontalOrganizationChart"/>
    <dgm:cxn modelId="{1D3BB79D-1195-4A59-96E7-836E604C0FFF}" type="presParOf" srcId="{F814CF63-2BE1-4E9C-8B4B-D28575AB34F5}" destId="{E6D5DBD8-2CFB-4BF0-A994-C075CA131F57}" srcOrd="0" destOrd="0" presId="urn:microsoft.com/office/officeart/2009/3/layout/HorizontalOrganizationChart"/>
    <dgm:cxn modelId="{80D46444-D685-4B21-A73F-3F507A5BB7E1}" type="presParOf" srcId="{F814CF63-2BE1-4E9C-8B4B-D28575AB34F5}" destId="{47305FA4-4832-4660-8089-8D312DE80E77}" srcOrd="1" destOrd="0" presId="urn:microsoft.com/office/officeart/2009/3/layout/HorizontalOrganizationChart"/>
    <dgm:cxn modelId="{7AD16E6C-7993-42C7-B303-E3417E8E53FD}" type="presParOf" srcId="{A501F57D-C929-40AB-9F6F-35319DD363CB}" destId="{81E7DE8B-5C48-49E8-A3BC-F27AF56FCC7A}" srcOrd="1" destOrd="0" presId="urn:microsoft.com/office/officeart/2009/3/layout/HorizontalOrganizationChart"/>
    <dgm:cxn modelId="{A6844320-3560-416B-8AA4-A5C278986503}" type="presParOf" srcId="{81E7DE8B-5C48-49E8-A3BC-F27AF56FCC7A}" destId="{628D73B9-BDC1-42DE-8E89-7F8294CBF8F1}" srcOrd="0" destOrd="0" presId="urn:microsoft.com/office/officeart/2009/3/layout/HorizontalOrganizationChart"/>
    <dgm:cxn modelId="{4754AFC6-F597-4F37-A649-9958E97C3A17}" type="presParOf" srcId="{81E7DE8B-5C48-49E8-A3BC-F27AF56FCC7A}" destId="{05631BD9-35F5-487A-A54D-BAE61C09CD65}" srcOrd="1" destOrd="0" presId="urn:microsoft.com/office/officeart/2009/3/layout/HorizontalOrganizationChart"/>
    <dgm:cxn modelId="{CE0CED88-AA57-4CDD-8AB3-5924EBF8AF60}" type="presParOf" srcId="{05631BD9-35F5-487A-A54D-BAE61C09CD65}" destId="{9360D49A-1067-4B82-9B9A-44C336FDCCA7}" srcOrd="0" destOrd="0" presId="urn:microsoft.com/office/officeart/2009/3/layout/HorizontalOrganizationChart"/>
    <dgm:cxn modelId="{629F26BE-A37B-4042-8110-AED38E20F708}" type="presParOf" srcId="{9360D49A-1067-4B82-9B9A-44C336FDCCA7}" destId="{F2112DDA-3330-4603-BF3A-24E5204DEE0B}" srcOrd="0" destOrd="0" presId="urn:microsoft.com/office/officeart/2009/3/layout/HorizontalOrganizationChart"/>
    <dgm:cxn modelId="{B7FBE2E6-07D0-4365-AF80-79D5332A4896}" type="presParOf" srcId="{9360D49A-1067-4B82-9B9A-44C336FDCCA7}" destId="{6AF126DD-765E-4BCE-A95D-B6B509940782}" srcOrd="1" destOrd="0" presId="urn:microsoft.com/office/officeart/2009/3/layout/HorizontalOrganizationChart"/>
    <dgm:cxn modelId="{DAF2475D-F7F8-4468-980E-6F2033299CA0}" type="presParOf" srcId="{05631BD9-35F5-487A-A54D-BAE61C09CD65}" destId="{A941E041-188A-4081-A445-B87514CA7C2B}" srcOrd="1" destOrd="0" presId="urn:microsoft.com/office/officeart/2009/3/layout/HorizontalOrganizationChart"/>
    <dgm:cxn modelId="{B17E7D63-2DBB-49FC-B42D-5B2D1BC84F41}" type="presParOf" srcId="{05631BD9-35F5-487A-A54D-BAE61C09CD65}" destId="{D7C7206E-2E91-4F79-831B-0156096BE139}" srcOrd="2" destOrd="0" presId="urn:microsoft.com/office/officeart/2009/3/layout/HorizontalOrganizationChart"/>
    <dgm:cxn modelId="{AB935EEA-8BBF-4502-85C6-1FCD972ED691}" type="presParOf" srcId="{A501F57D-C929-40AB-9F6F-35319DD363CB}" destId="{49B5A333-3100-4B05-8ADD-C9184498B617}" srcOrd="2" destOrd="0" presId="urn:microsoft.com/office/officeart/2009/3/layout/HorizontalOrganizationChart"/>
    <dgm:cxn modelId="{0EFA9B19-555F-4720-A9D5-7DF4357CF226}" type="presParOf" srcId="{4D5312D1-92EA-48E6-9413-718E26138AA9}" destId="{D91B709A-2F26-420C-93D2-9146D2C05B2C}" srcOrd="2" destOrd="0" presId="urn:microsoft.com/office/officeart/2009/3/layout/HorizontalOrganizationChart"/>
    <dgm:cxn modelId="{24CA9F57-ABF3-40EA-84B3-E784F57EAE58}" type="presParOf" srcId="{EDBFACA5-71AA-49AB-805C-B10BF194A3C7}" destId="{5077A93E-C3A0-4562-9BA4-693F8A6E970B}" srcOrd="2" destOrd="0" presId="urn:microsoft.com/office/officeart/2009/3/layout/HorizontalOrganizationChart"/>
    <dgm:cxn modelId="{7F3984B7-CDA8-4848-A10E-C40B83D6BF09}" type="presParOf" srcId="{16A03887-B514-423C-B875-86CDDE000699}" destId="{9133451C-52DC-44BE-A0BC-4850D56523DB}" srcOrd="2" destOrd="0" presId="urn:microsoft.com/office/officeart/2009/3/layout/HorizontalOrganizationChart"/>
    <dgm:cxn modelId="{52E16B1C-0AAE-43D0-A49E-E5985155A0CF}" type="presParOf" srcId="{6719BBAE-5EAA-4F37-BC14-A82C147FCBBB}" destId="{B9DBA401-E688-4C1C-90D7-677B916DE41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1AE1A-1CC3-46E8-8DC5-235371BAAF50}">
      <dsp:nvSpPr>
        <dsp:cNvPr id="0" name=""/>
        <dsp:cNvSpPr/>
      </dsp:nvSpPr>
      <dsp:spPr>
        <a:xfrm>
          <a:off x="1081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회원관리</a:t>
          </a:r>
        </a:p>
      </dsp:txBody>
      <dsp:txXfrm>
        <a:off x="1081" y="0"/>
        <a:ext cx="1039921" cy="1296000"/>
      </dsp:txXfrm>
    </dsp:sp>
    <dsp:sp modelId="{70A30863-6545-4FFC-BDE6-EF31211E2080}">
      <dsp:nvSpPr>
        <dsp:cNvPr id="0" name=""/>
        <dsp:cNvSpPr/>
      </dsp:nvSpPr>
      <dsp:spPr>
        <a:xfrm>
          <a:off x="105073" y="1296105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회원등록</a:t>
          </a:r>
        </a:p>
      </dsp:txBody>
      <dsp:txXfrm>
        <a:off x="123506" y="1314538"/>
        <a:ext cx="795071" cy="592466"/>
      </dsp:txXfrm>
    </dsp:sp>
    <dsp:sp modelId="{088D8598-6C32-46DC-81F1-D91E9D423790}">
      <dsp:nvSpPr>
        <dsp:cNvPr id="0" name=""/>
        <dsp:cNvSpPr/>
      </dsp:nvSpPr>
      <dsp:spPr>
        <a:xfrm>
          <a:off x="105073" y="2022257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목록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조회</a:t>
          </a:r>
        </a:p>
      </dsp:txBody>
      <dsp:txXfrm>
        <a:off x="123506" y="2040690"/>
        <a:ext cx="795071" cy="592466"/>
      </dsp:txXfrm>
    </dsp:sp>
    <dsp:sp modelId="{49AC4674-2FDE-4D74-BEA6-06C9115C986D}">
      <dsp:nvSpPr>
        <dsp:cNvPr id="0" name=""/>
        <dsp:cNvSpPr/>
      </dsp:nvSpPr>
      <dsp:spPr>
        <a:xfrm>
          <a:off x="105073" y="2748410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단일 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조회</a:t>
          </a:r>
        </a:p>
      </dsp:txBody>
      <dsp:txXfrm>
        <a:off x="123506" y="2766843"/>
        <a:ext cx="795071" cy="592466"/>
      </dsp:txXfrm>
    </dsp:sp>
    <dsp:sp modelId="{EAE25D6C-B16E-44EC-911F-6EEED03E4F3E}">
      <dsp:nvSpPr>
        <dsp:cNvPr id="0" name=""/>
        <dsp:cNvSpPr/>
      </dsp:nvSpPr>
      <dsp:spPr>
        <a:xfrm>
          <a:off x="105073" y="3474562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삭제</a:t>
          </a:r>
        </a:p>
      </dsp:txBody>
      <dsp:txXfrm>
        <a:off x="123506" y="3492995"/>
        <a:ext cx="795071" cy="592466"/>
      </dsp:txXfrm>
    </dsp:sp>
    <dsp:sp modelId="{866F523C-78A2-4318-BA8F-19FC57DFB491}">
      <dsp:nvSpPr>
        <dsp:cNvPr id="0" name=""/>
        <dsp:cNvSpPr/>
      </dsp:nvSpPr>
      <dsp:spPr>
        <a:xfrm>
          <a:off x="1118997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마켓관리</a:t>
          </a:r>
        </a:p>
      </dsp:txBody>
      <dsp:txXfrm>
        <a:off x="1118997" y="0"/>
        <a:ext cx="1039921" cy="1296000"/>
      </dsp:txXfrm>
    </dsp:sp>
    <dsp:sp modelId="{377B29EC-BE6A-4E58-93E6-654D834E3B47}">
      <dsp:nvSpPr>
        <dsp:cNvPr id="0" name=""/>
        <dsp:cNvSpPr/>
      </dsp:nvSpPr>
      <dsp:spPr>
        <a:xfrm>
          <a:off x="1222989" y="1296105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등록</a:t>
          </a:r>
        </a:p>
      </dsp:txBody>
      <dsp:txXfrm>
        <a:off x="1241422" y="1314538"/>
        <a:ext cx="795071" cy="592466"/>
      </dsp:txXfrm>
    </dsp:sp>
    <dsp:sp modelId="{9677E5E9-BF12-470E-A9F2-808953EEA57F}">
      <dsp:nvSpPr>
        <dsp:cNvPr id="0" name=""/>
        <dsp:cNvSpPr/>
      </dsp:nvSpPr>
      <dsp:spPr>
        <a:xfrm>
          <a:off x="1222989" y="2022257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목록</a:t>
          </a:r>
        </a:p>
      </dsp:txBody>
      <dsp:txXfrm>
        <a:off x="1241422" y="2040690"/>
        <a:ext cx="795071" cy="592466"/>
      </dsp:txXfrm>
    </dsp:sp>
    <dsp:sp modelId="{376D5987-D11F-4385-AC6B-D61E57850577}">
      <dsp:nvSpPr>
        <dsp:cNvPr id="0" name=""/>
        <dsp:cNvSpPr/>
      </dsp:nvSpPr>
      <dsp:spPr>
        <a:xfrm>
          <a:off x="1222989" y="2748410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삭제</a:t>
          </a:r>
        </a:p>
      </dsp:txBody>
      <dsp:txXfrm>
        <a:off x="1241422" y="2766843"/>
        <a:ext cx="795071" cy="592466"/>
      </dsp:txXfrm>
    </dsp:sp>
    <dsp:sp modelId="{64B1C68C-E601-4673-9138-73E6718BFD02}">
      <dsp:nvSpPr>
        <dsp:cNvPr id="0" name=""/>
        <dsp:cNvSpPr/>
      </dsp:nvSpPr>
      <dsp:spPr>
        <a:xfrm>
          <a:off x="1222989" y="3474562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매출동향 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파악</a:t>
          </a:r>
        </a:p>
      </dsp:txBody>
      <dsp:txXfrm>
        <a:off x="1241422" y="3492995"/>
        <a:ext cx="795071" cy="5924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1AE1A-1CC3-46E8-8DC5-235371BAAF50}">
      <dsp:nvSpPr>
        <dsp:cNvPr id="0" name=""/>
        <dsp:cNvSpPr/>
      </dsp:nvSpPr>
      <dsp:spPr>
        <a:xfrm>
          <a:off x="1081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구매기능</a:t>
          </a:r>
        </a:p>
      </dsp:txBody>
      <dsp:txXfrm>
        <a:off x="1081" y="0"/>
        <a:ext cx="1039921" cy="1296000"/>
      </dsp:txXfrm>
    </dsp:sp>
    <dsp:sp modelId="{70A30863-6545-4FFC-BDE6-EF31211E2080}">
      <dsp:nvSpPr>
        <dsp:cNvPr id="0" name=""/>
        <dsp:cNvSpPr/>
      </dsp:nvSpPr>
      <dsp:spPr>
        <a:xfrm>
          <a:off x="105073" y="1296105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 err="1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찜하기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23506" y="1314538"/>
        <a:ext cx="795071" cy="592466"/>
      </dsp:txXfrm>
    </dsp:sp>
    <dsp:sp modelId="{5A5E3088-2184-4E1F-9391-A6D9C1E11AD5}">
      <dsp:nvSpPr>
        <dsp:cNvPr id="0" name=""/>
        <dsp:cNvSpPr/>
      </dsp:nvSpPr>
      <dsp:spPr>
        <a:xfrm>
          <a:off x="105073" y="2022257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장바구니</a:t>
          </a:r>
        </a:p>
      </dsp:txBody>
      <dsp:txXfrm>
        <a:off x="123506" y="2040690"/>
        <a:ext cx="795071" cy="592466"/>
      </dsp:txXfrm>
    </dsp:sp>
    <dsp:sp modelId="{088D8598-6C32-46DC-81F1-D91E9D423790}">
      <dsp:nvSpPr>
        <dsp:cNvPr id="0" name=""/>
        <dsp:cNvSpPr/>
      </dsp:nvSpPr>
      <dsp:spPr>
        <a:xfrm>
          <a:off x="105073" y="2748410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</a:t>
          </a:r>
        </a:p>
      </dsp:txBody>
      <dsp:txXfrm>
        <a:off x="123506" y="2766843"/>
        <a:ext cx="795071" cy="592466"/>
      </dsp:txXfrm>
    </dsp:sp>
    <dsp:sp modelId="{49AC4674-2FDE-4D74-BEA6-06C9115C986D}">
      <dsp:nvSpPr>
        <dsp:cNvPr id="0" name=""/>
        <dsp:cNvSpPr/>
      </dsp:nvSpPr>
      <dsp:spPr>
        <a:xfrm>
          <a:off x="105073" y="3474562"/>
          <a:ext cx="831937" cy="629332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주문목록</a:t>
          </a:r>
        </a:p>
      </dsp:txBody>
      <dsp:txXfrm>
        <a:off x="123506" y="3492995"/>
        <a:ext cx="795071" cy="592466"/>
      </dsp:txXfrm>
    </dsp:sp>
    <dsp:sp modelId="{866F523C-78A2-4318-BA8F-19FC57DFB491}">
      <dsp:nvSpPr>
        <dsp:cNvPr id="0" name=""/>
        <dsp:cNvSpPr/>
      </dsp:nvSpPr>
      <dsp:spPr>
        <a:xfrm>
          <a:off x="1118997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기타기능</a:t>
          </a:r>
        </a:p>
      </dsp:txBody>
      <dsp:txXfrm>
        <a:off x="1118997" y="0"/>
        <a:ext cx="1039921" cy="1296000"/>
      </dsp:txXfrm>
    </dsp:sp>
    <dsp:sp modelId="{377B29EC-BE6A-4E58-93E6-654D834E3B47}">
      <dsp:nvSpPr>
        <dsp:cNvPr id="0" name=""/>
        <dsp:cNvSpPr/>
      </dsp:nvSpPr>
      <dsp:spPr>
        <a:xfrm>
          <a:off x="1222989" y="1296369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리뷰 등록</a:t>
          </a:r>
        </a:p>
      </dsp:txBody>
      <dsp:txXfrm>
        <a:off x="1247356" y="1320736"/>
        <a:ext cx="783203" cy="799973"/>
      </dsp:txXfrm>
    </dsp:sp>
    <dsp:sp modelId="{9677E5E9-BF12-470E-A9F2-808953EEA57F}">
      <dsp:nvSpPr>
        <dsp:cNvPr id="0" name=""/>
        <dsp:cNvSpPr/>
      </dsp:nvSpPr>
      <dsp:spPr>
        <a:xfrm>
          <a:off x="1222989" y="2275646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등록</a:t>
          </a:r>
        </a:p>
      </dsp:txBody>
      <dsp:txXfrm>
        <a:off x="1247356" y="2300013"/>
        <a:ext cx="783203" cy="799973"/>
      </dsp:txXfrm>
    </dsp:sp>
    <dsp:sp modelId="{91F5E1CD-4429-47FB-9DE8-1B5FCFD42C0B}">
      <dsp:nvSpPr>
        <dsp:cNvPr id="0" name=""/>
        <dsp:cNvSpPr/>
      </dsp:nvSpPr>
      <dsp:spPr>
        <a:xfrm>
          <a:off x="1222989" y="3254923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추천상품 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조회</a:t>
          </a:r>
        </a:p>
      </dsp:txBody>
      <dsp:txXfrm>
        <a:off x="1247356" y="3279290"/>
        <a:ext cx="783203" cy="7999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1AE1A-1CC3-46E8-8DC5-235371BAAF50}">
      <dsp:nvSpPr>
        <dsp:cNvPr id="0" name=""/>
        <dsp:cNvSpPr/>
      </dsp:nvSpPr>
      <dsp:spPr>
        <a:xfrm>
          <a:off x="1081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상품관리</a:t>
          </a:r>
        </a:p>
      </dsp:txBody>
      <dsp:txXfrm>
        <a:off x="1081" y="0"/>
        <a:ext cx="1039921" cy="1296000"/>
      </dsp:txXfrm>
    </dsp:sp>
    <dsp:sp modelId="{70A30863-6545-4FFC-BDE6-EF31211E2080}">
      <dsp:nvSpPr>
        <dsp:cNvPr id="0" name=""/>
        <dsp:cNvSpPr/>
      </dsp:nvSpPr>
      <dsp:spPr>
        <a:xfrm>
          <a:off x="105073" y="1296817"/>
          <a:ext cx="831937" cy="499763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상품등록</a:t>
          </a:r>
        </a:p>
      </dsp:txBody>
      <dsp:txXfrm>
        <a:off x="119711" y="1311455"/>
        <a:ext cx="802661" cy="470487"/>
      </dsp:txXfrm>
    </dsp:sp>
    <dsp:sp modelId="{088D8598-6C32-46DC-81F1-D91E9D423790}">
      <dsp:nvSpPr>
        <dsp:cNvPr id="0" name=""/>
        <dsp:cNvSpPr/>
      </dsp:nvSpPr>
      <dsp:spPr>
        <a:xfrm>
          <a:off x="105073" y="1873467"/>
          <a:ext cx="831937" cy="499763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입고</a:t>
          </a:r>
        </a:p>
      </dsp:txBody>
      <dsp:txXfrm>
        <a:off x="119711" y="1888105"/>
        <a:ext cx="802661" cy="470487"/>
      </dsp:txXfrm>
    </dsp:sp>
    <dsp:sp modelId="{49AC4674-2FDE-4D74-BEA6-06C9115C986D}">
      <dsp:nvSpPr>
        <dsp:cNvPr id="0" name=""/>
        <dsp:cNvSpPr/>
      </dsp:nvSpPr>
      <dsp:spPr>
        <a:xfrm>
          <a:off x="105073" y="2450118"/>
          <a:ext cx="831937" cy="499763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삭제</a:t>
          </a:r>
        </a:p>
      </dsp:txBody>
      <dsp:txXfrm>
        <a:off x="119711" y="2464756"/>
        <a:ext cx="802661" cy="470487"/>
      </dsp:txXfrm>
    </dsp:sp>
    <dsp:sp modelId="{D86F7351-0B53-42B5-9579-5F3F388E7636}">
      <dsp:nvSpPr>
        <dsp:cNvPr id="0" name=""/>
        <dsp:cNvSpPr/>
      </dsp:nvSpPr>
      <dsp:spPr>
        <a:xfrm>
          <a:off x="105073" y="3026768"/>
          <a:ext cx="831937" cy="499763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주문목록 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확인</a:t>
          </a:r>
        </a:p>
      </dsp:txBody>
      <dsp:txXfrm>
        <a:off x="119711" y="3041406"/>
        <a:ext cx="802661" cy="470487"/>
      </dsp:txXfrm>
    </dsp:sp>
    <dsp:sp modelId="{4075F340-EE7E-437E-921B-8BB7D2DF00A2}">
      <dsp:nvSpPr>
        <dsp:cNvPr id="0" name=""/>
        <dsp:cNvSpPr/>
      </dsp:nvSpPr>
      <dsp:spPr>
        <a:xfrm>
          <a:off x="105073" y="3603418"/>
          <a:ext cx="831937" cy="499763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송장 등록</a:t>
          </a:r>
        </a:p>
      </dsp:txBody>
      <dsp:txXfrm>
        <a:off x="119711" y="3618056"/>
        <a:ext cx="802661" cy="470487"/>
      </dsp:txXfrm>
    </dsp:sp>
    <dsp:sp modelId="{866F523C-78A2-4318-BA8F-19FC57DFB491}">
      <dsp:nvSpPr>
        <dsp:cNvPr id="0" name=""/>
        <dsp:cNvSpPr/>
      </dsp:nvSpPr>
      <dsp:spPr>
        <a:xfrm>
          <a:off x="1118997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기타관리</a:t>
          </a:r>
        </a:p>
      </dsp:txBody>
      <dsp:txXfrm>
        <a:off x="1118997" y="0"/>
        <a:ext cx="1039921" cy="1296000"/>
      </dsp:txXfrm>
    </dsp:sp>
    <dsp:sp modelId="{377B29EC-BE6A-4E58-93E6-654D834E3B47}">
      <dsp:nvSpPr>
        <dsp:cNvPr id="0" name=""/>
        <dsp:cNvSpPr/>
      </dsp:nvSpPr>
      <dsp:spPr>
        <a:xfrm>
          <a:off x="1222989" y="1296369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문의목록 </a:t>
          </a:r>
          <a:endParaRPr lang="en-US" altLang="ko-KR" sz="1000" kern="120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확인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247356" y="1320736"/>
        <a:ext cx="783203" cy="799973"/>
      </dsp:txXfrm>
    </dsp:sp>
    <dsp:sp modelId="{9677E5E9-BF12-470E-A9F2-808953EEA57F}">
      <dsp:nvSpPr>
        <dsp:cNvPr id="0" name=""/>
        <dsp:cNvSpPr/>
      </dsp:nvSpPr>
      <dsp:spPr>
        <a:xfrm>
          <a:off x="1222989" y="2275646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답변</a:t>
          </a:r>
        </a:p>
      </dsp:txBody>
      <dsp:txXfrm>
        <a:off x="1247356" y="2300013"/>
        <a:ext cx="783203" cy="799973"/>
      </dsp:txXfrm>
    </dsp:sp>
    <dsp:sp modelId="{9B7F42FF-B508-4DC0-AC89-65EA01D00F56}">
      <dsp:nvSpPr>
        <dsp:cNvPr id="0" name=""/>
        <dsp:cNvSpPr/>
      </dsp:nvSpPr>
      <dsp:spPr>
        <a:xfrm>
          <a:off x="1222989" y="3254923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매출동향 </a:t>
          </a:r>
          <a:endParaRPr lang="en-US" altLang="ko-KR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확인</a:t>
          </a:r>
        </a:p>
      </dsp:txBody>
      <dsp:txXfrm>
        <a:off x="1247356" y="3279290"/>
        <a:ext cx="783203" cy="7999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1AE1A-1CC3-46E8-8DC5-235371BAAF50}">
      <dsp:nvSpPr>
        <dsp:cNvPr id="0" name=""/>
        <dsp:cNvSpPr/>
      </dsp:nvSpPr>
      <dsp:spPr>
        <a:xfrm>
          <a:off x="1081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</a:t>
          </a:r>
        </a:p>
      </dsp:txBody>
      <dsp:txXfrm>
        <a:off x="1081" y="0"/>
        <a:ext cx="1039921" cy="1296000"/>
      </dsp:txXfrm>
    </dsp:sp>
    <dsp:sp modelId="{70A30863-6545-4FFC-BDE6-EF31211E2080}">
      <dsp:nvSpPr>
        <dsp:cNvPr id="0" name=""/>
        <dsp:cNvSpPr/>
      </dsp:nvSpPr>
      <dsp:spPr>
        <a:xfrm>
          <a:off x="105073" y="1296369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텍스트</a:t>
          </a:r>
        </a:p>
      </dsp:txBody>
      <dsp:txXfrm>
        <a:off x="129440" y="1320736"/>
        <a:ext cx="783203" cy="799973"/>
      </dsp:txXfrm>
    </dsp:sp>
    <dsp:sp modelId="{088D8598-6C32-46DC-81F1-D91E9D423790}">
      <dsp:nvSpPr>
        <dsp:cNvPr id="0" name=""/>
        <dsp:cNvSpPr/>
      </dsp:nvSpPr>
      <dsp:spPr>
        <a:xfrm>
          <a:off x="105073" y="2275646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이미지</a:t>
          </a:r>
        </a:p>
      </dsp:txBody>
      <dsp:txXfrm>
        <a:off x="129440" y="2300013"/>
        <a:ext cx="783203" cy="799973"/>
      </dsp:txXfrm>
    </dsp:sp>
    <dsp:sp modelId="{A95FBE0C-F365-45D9-A4EA-C5DC24F80563}">
      <dsp:nvSpPr>
        <dsp:cNvPr id="0" name=""/>
        <dsp:cNvSpPr/>
      </dsp:nvSpPr>
      <dsp:spPr>
        <a:xfrm>
          <a:off x="105073" y="3254923"/>
          <a:ext cx="831937" cy="848707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꽃 정보조회</a:t>
          </a:r>
        </a:p>
      </dsp:txBody>
      <dsp:txXfrm>
        <a:off x="129440" y="3279290"/>
        <a:ext cx="783203" cy="799973"/>
      </dsp:txXfrm>
    </dsp:sp>
    <dsp:sp modelId="{866F523C-78A2-4318-BA8F-19FC57DFB491}">
      <dsp:nvSpPr>
        <dsp:cNvPr id="0" name=""/>
        <dsp:cNvSpPr/>
      </dsp:nvSpPr>
      <dsp:spPr>
        <a:xfrm>
          <a:off x="1118997" y="0"/>
          <a:ext cx="1039921" cy="4320000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사용자</a:t>
          </a:r>
          <a:endParaRPr lang="ko-KR" altLang="en-US" sz="1000" b="1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118997" y="0"/>
        <a:ext cx="1039921" cy="1296000"/>
      </dsp:txXfrm>
    </dsp:sp>
    <dsp:sp modelId="{377B29EC-BE6A-4E58-93E6-654D834E3B47}">
      <dsp:nvSpPr>
        <dsp:cNvPr id="0" name=""/>
        <dsp:cNvSpPr/>
      </dsp:nvSpPr>
      <dsp:spPr>
        <a:xfrm>
          <a:off x="1222989" y="1297265"/>
          <a:ext cx="831937" cy="1302539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 err="1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마이페이지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247356" y="1321632"/>
        <a:ext cx="783203" cy="1253805"/>
      </dsp:txXfrm>
    </dsp:sp>
    <dsp:sp modelId="{9677E5E9-BF12-470E-A9F2-808953EEA57F}">
      <dsp:nvSpPr>
        <dsp:cNvPr id="0" name=""/>
        <dsp:cNvSpPr/>
      </dsp:nvSpPr>
      <dsp:spPr>
        <a:xfrm>
          <a:off x="1222989" y="2800195"/>
          <a:ext cx="831937" cy="1302539"/>
        </a:xfrm>
        <a:prstGeom prst="roundRect">
          <a:avLst>
            <a:gd name="adj" fmla="val 10000"/>
          </a:avLst>
        </a:prstGeom>
        <a:solidFill>
          <a:srgbClr val="F4F4F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로그인</a:t>
          </a:r>
          <a:r>
            <a:rPr lang="en-US" altLang="ko-KR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</a:t>
          </a:r>
          <a:r>
            <a:rPr lang="ko-KR" altLang="en-US" sz="100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아웃</a:t>
          </a:r>
        </a:p>
      </dsp:txBody>
      <dsp:txXfrm>
        <a:off x="1247356" y="2824562"/>
        <a:ext cx="783203" cy="12538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D73B9-BDC1-42DE-8E89-7F8294CBF8F1}">
      <dsp:nvSpPr>
        <dsp:cNvPr id="0" name=""/>
        <dsp:cNvSpPr/>
      </dsp:nvSpPr>
      <dsp:spPr>
        <a:xfrm>
          <a:off x="8624775" y="5462227"/>
          <a:ext cx="219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893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0554A7-869D-4225-8EB3-121440F4A2B8}">
      <dsp:nvSpPr>
        <dsp:cNvPr id="0" name=""/>
        <dsp:cNvSpPr/>
      </dsp:nvSpPr>
      <dsp:spPr>
        <a:xfrm>
          <a:off x="7305414" y="5462227"/>
          <a:ext cx="219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893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53607A-1F22-450C-8D8E-436ECEA9356F}">
      <dsp:nvSpPr>
        <dsp:cNvPr id="0" name=""/>
        <dsp:cNvSpPr/>
      </dsp:nvSpPr>
      <dsp:spPr>
        <a:xfrm>
          <a:off x="5986053" y="5285057"/>
          <a:ext cx="219893" cy="2228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946" y="0"/>
              </a:lnTo>
              <a:lnTo>
                <a:pt x="109946" y="222889"/>
              </a:lnTo>
              <a:lnTo>
                <a:pt x="219893" y="2228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4DBEB7-3657-4594-92A8-D084194EAAEC}">
      <dsp:nvSpPr>
        <dsp:cNvPr id="0" name=""/>
        <dsp:cNvSpPr/>
      </dsp:nvSpPr>
      <dsp:spPr>
        <a:xfrm>
          <a:off x="7305414" y="5016447"/>
          <a:ext cx="219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893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9CB2A9-57B6-47AA-8471-2DB06CEFDD94}">
      <dsp:nvSpPr>
        <dsp:cNvPr id="0" name=""/>
        <dsp:cNvSpPr/>
      </dsp:nvSpPr>
      <dsp:spPr>
        <a:xfrm>
          <a:off x="5986053" y="5062167"/>
          <a:ext cx="219893" cy="222889"/>
        </a:xfrm>
        <a:custGeom>
          <a:avLst/>
          <a:gdLst/>
          <a:ahLst/>
          <a:cxnLst/>
          <a:rect l="0" t="0" r="0" b="0"/>
          <a:pathLst>
            <a:path>
              <a:moveTo>
                <a:pt x="0" y="222889"/>
              </a:moveTo>
              <a:lnTo>
                <a:pt x="109946" y="222889"/>
              </a:lnTo>
              <a:lnTo>
                <a:pt x="109946" y="0"/>
              </a:lnTo>
              <a:lnTo>
                <a:pt x="219893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01CFA-9403-42E4-9304-2E78D0305EFC}">
      <dsp:nvSpPr>
        <dsp:cNvPr id="0" name=""/>
        <dsp:cNvSpPr/>
      </dsp:nvSpPr>
      <dsp:spPr>
        <a:xfrm>
          <a:off x="4666691" y="4504942"/>
          <a:ext cx="219893" cy="7801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946" y="0"/>
              </a:lnTo>
              <a:lnTo>
                <a:pt x="109946" y="780114"/>
              </a:lnTo>
              <a:lnTo>
                <a:pt x="219893" y="7801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45813-AD2E-477E-A85C-88535F2CF76A}">
      <dsp:nvSpPr>
        <dsp:cNvPr id="0" name=""/>
        <dsp:cNvSpPr/>
      </dsp:nvSpPr>
      <dsp:spPr>
        <a:xfrm>
          <a:off x="6011318" y="4501838"/>
          <a:ext cx="1946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4681" y="45720"/>
              </a:lnTo>
              <a:lnTo>
                <a:pt x="84681" y="114549"/>
              </a:lnTo>
              <a:lnTo>
                <a:pt x="194627" y="11454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36023D-472D-440C-8B8E-13D690C7DFFE}">
      <dsp:nvSpPr>
        <dsp:cNvPr id="0" name=""/>
        <dsp:cNvSpPr/>
      </dsp:nvSpPr>
      <dsp:spPr>
        <a:xfrm>
          <a:off x="6011318" y="4170607"/>
          <a:ext cx="194627" cy="376950"/>
        </a:xfrm>
        <a:custGeom>
          <a:avLst/>
          <a:gdLst/>
          <a:ahLst/>
          <a:cxnLst/>
          <a:rect l="0" t="0" r="0" b="0"/>
          <a:pathLst>
            <a:path>
              <a:moveTo>
                <a:pt x="0" y="376950"/>
              </a:moveTo>
              <a:lnTo>
                <a:pt x="84681" y="376950"/>
              </a:lnTo>
              <a:lnTo>
                <a:pt x="84681" y="0"/>
              </a:lnTo>
              <a:lnTo>
                <a:pt x="194627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0D9303-6715-4D8A-909B-94D977B8D138}">
      <dsp:nvSpPr>
        <dsp:cNvPr id="0" name=""/>
        <dsp:cNvSpPr/>
      </dsp:nvSpPr>
      <dsp:spPr>
        <a:xfrm>
          <a:off x="4666691" y="4459222"/>
          <a:ext cx="2451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5212" y="45720"/>
              </a:lnTo>
              <a:lnTo>
                <a:pt x="135212" y="88335"/>
              </a:lnTo>
              <a:lnTo>
                <a:pt x="245159" y="88335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F50E84-4B1C-42D5-9F46-20B969BBC7B1}">
      <dsp:nvSpPr>
        <dsp:cNvPr id="0" name=""/>
        <dsp:cNvSpPr/>
      </dsp:nvSpPr>
      <dsp:spPr>
        <a:xfrm>
          <a:off x="7305414" y="3679108"/>
          <a:ext cx="219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893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B414CF-9378-4E7D-866A-A02AC347F7B0}">
      <dsp:nvSpPr>
        <dsp:cNvPr id="0" name=""/>
        <dsp:cNvSpPr/>
      </dsp:nvSpPr>
      <dsp:spPr>
        <a:xfrm>
          <a:off x="5986053" y="3679108"/>
          <a:ext cx="219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893" y="4572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D8E74C-78C7-4283-A6ED-39C76EE3B211}">
      <dsp:nvSpPr>
        <dsp:cNvPr id="0" name=""/>
        <dsp:cNvSpPr/>
      </dsp:nvSpPr>
      <dsp:spPr>
        <a:xfrm>
          <a:off x="4666691" y="3724828"/>
          <a:ext cx="219893" cy="780114"/>
        </a:xfrm>
        <a:custGeom>
          <a:avLst/>
          <a:gdLst/>
          <a:ahLst/>
          <a:cxnLst/>
          <a:rect l="0" t="0" r="0" b="0"/>
          <a:pathLst>
            <a:path>
              <a:moveTo>
                <a:pt x="0" y="780114"/>
              </a:moveTo>
              <a:lnTo>
                <a:pt x="109946" y="780114"/>
              </a:lnTo>
              <a:lnTo>
                <a:pt x="109946" y="0"/>
              </a:lnTo>
              <a:lnTo>
                <a:pt x="219893" y="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CB562-6494-400D-99F2-DBA1426B32B3}">
      <dsp:nvSpPr>
        <dsp:cNvPr id="0" name=""/>
        <dsp:cNvSpPr/>
      </dsp:nvSpPr>
      <dsp:spPr>
        <a:xfrm>
          <a:off x="3220495" y="2706440"/>
          <a:ext cx="346728" cy="17985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6781" y="0"/>
              </a:lnTo>
              <a:lnTo>
                <a:pt x="236781" y="1798502"/>
              </a:lnTo>
              <a:lnTo>
                <a:pt x="346728" y="1798502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EA44C4-C517-43CE-A640-CC50119607D1}">
      <dsp:nvSpPr>
        <dsp:cNvPr id="0" name=""/>
        <dsp:cNvSpPr/>
      </dsp:nvSpPr>
      <dsp:spPr>
        <a:xfrm>
          <a:off x="7305414" y="3056158"/>
          <a:ext cx="219893" cy="2228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946" y="0"/>
              </a:lnTo>
              <a:lnTo>
                <a:pt x="109946" y="222889"/>
              </a:lnTo>
              <a:lnTo>
                <a:pt x="219893" y="2228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C8D1AC-A613-443D-9CB5-61AD08185111}">
      <dsp:nvSpPr>
        <dsp:cNvPr id="0" name=""/>
        <dsp:cNvSpPr/>
      </dsp:nvSpPr>
      <dsp:spPr>
        <a:xfrm>
          <a:off x="7305414" y="2833268"/>
          <a:ext cx="219893" cy="222889"/>
        </a:xfrm>
        <a:custGeom>
          <a:avLst/>
          <a:gdLst/>
          <a:ahLst/>
          <a:cxnLst/>
          <a:rect l="0" t="0" r="0" b="0"/>
          <a:pathLst>
            <a:path>
              <a:moveTo>
                <a:pt x="0" y="222889"/>
              </a:moveTo>
              <a:lnTo>
                <a:pt x="109946" y="222889"/>
              </a:lnTo>
              <a:lnTo>
                <a:pt x="109946" y="0"/>
              </a:lnTo>
              <a:lnTo>
                <a:pt x="219893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EFBD65-6949-420A-B8E8-B8841926CBD0}">
      <dsp:nvSpPr>
        <dsp:cNvPr id="0" name=""/>
        <dsp:cNvSpPr/>
      </dsp:nvSpPr>
      <dsp:spPr>
        <a:xfrm>
          <a:off x="5986053" y="3010438"/>
          <a:ext cx="219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893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788DEC-1664-4CBE-AEA8-A8091F9E09CF}">
      <dsp:nvSpPr>
        <dsp:cNvPr id="0" name=""/>
        <dsp:cNvSpPr/>
      </dsp:nvSpPr>
      <dsp:spPr>
        <a:xfrm>
          <a:off x="4666691" y="2721823"/>
          <a:ext cx="219893" cy="334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946" y="0"/>
              </a:lnTo>
              <a:lnTo>
                <a:pt x="109946" y="334334"/>
              </a:lnTo>
              <a:lnTo>
                <a:pt x="219893" y="334334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3B8C7-1276-4E46-AABF-EF7069193A51}">
      <dsp:nvSpPr>
        <dsp:cNvPr id="0" name=""/>
        <dsp:cNvSpPr/>
      </dsp:nvSpPr>
      <dsp:spPr>
        <a:xfrm>
          <a:off x="8624775" y="2341768"/>
          <a:ext cx="219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893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98F179-8725-420E-9C24-F54A0E0843F8}">
      <dsp:nvSpPr>
        <dsp:cNvPr id="0" name=""/>
        <dsp:cNvSpPr/>
      </dsp:nvSpPr>
      <dsp:spPr>
        <a:xfrm>
          <a:off x="7305414" y="2341768"/>
          <a:ext cx="219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893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6E65CF-3D43-4DC4-ABA6-79260F6A0FA0}">
      <dsp:nvSpPr>
        <dsp:cNvPr id="0" name=""/>
        <dsp:cNvSpPr/>
      </dsp:nvSpPr>
      <dsp:spPr>
        <a:xfrm>
          <a:off x="5986053" y="2341768"/>
          <a:ext cx="219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893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2FAE8C-48EA-461E-AB9E-D93917600638}">
      <dsp:nvSpPr>
        <dsp:cNvPr id="0" name=""/>
        <dsp:cNvSpPr/>
      </dsp:nvSpPr>
      <dsp:spPr>
        <a:xfrm>
          <a:off x="4666691" y="2387488"/>
          <a:ext cx="219893" cy="334334"/>
        </a:xfrm>
        <a:custGeom>
          <a:avLst/>
          <a:gdLst/>
          <a:ahLst/>
          <a:cxnLst/>
          <a:rect l="0" t="0" r="0" b="0"/>
          <a:pathLst>
            <a:path>
              <a:moveTo>
                <a:pt x="0" y="334334"/>
              </a:moveTo>
              <a:lnTo>
                <a:pt x="109946" y="334334"/>
              </a:lnTo>
              <a:lnTo>
                <a:pt x="109946" y="0"/>
              </a:lnTo>
              <a:lnTo>
                <a:pt x="219893" y="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C92DC-DEE6-4692-8EF6-0DC3C7E189BB}">
      <dsp:nvSpPr>
        <dsp:cNvPr id="0" name=""/>
        <dsp:cNvSpPr/>
      </dsp:nvSpPr>
      <dsp:spPr>
        <a:xfrm>
          <a:off x="3220495" y="2660720"/>
          <a:ext cx="3467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6781" y="45720"/>
              </a:lnTo>
              <a:lnTo>
                <a:pt x="236781" y="61103"/>
              </a:lnTo>
              <a:lnTo>
                <a:pt x="346728" y="61103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E65D3F-E91D-463D-B264-272E85E056D6}">
      <dsp:nvSpPr>
        <dsp:cNvPr id="0" name=""/>
        <dsp:cNvSpPr/>
      </dsp:nvSpPr>
      <dsp:spPr>
        <a:xfrm>
          <a:off x="7305414" y="1895988"/>
          <a:ext cx="219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893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B10ED-6913-47A2-A5BF-81E0169CE84A}">
      <dsp:nvSpPr>
        <dsp:cNvPr id="0" name=""/>
        <dsp:cNvSpPr/>
      </dsp:nvSpPr>
      <dsp:spPr>
        <a:xfrm>
          <a:off x="5986053" y="1895988"/>
          <a:ext cx="219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893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D5941-4388-4429-80E8-6170316D8EBD}">
      <dsp:nvSpPr>
        <dsp:cNvPr id="0" name=""/>
        <dsp:cNvSpPr/>
      </dsp:nvSpPr>
      <dsp:spPr>
        <a:xfrm>
          <a:off x="4666691" y="1161594"/>
          <a:ext cx="219893" cy="7801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946" y="0"/>
              </a:lnTo>
              <a:lnTo>
                <a:pt x="109946" y="780114"/>
              </a:lnTo>
              <a:lnTo>
                <a:pt x="219893" y="7801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7C1183-8E80-4E8B-AD9F-97728AE81913}">
      <dsp:nvSpPr>
        <dsp:cNvPr id="0" name=""/>
        <dsp:cNvSpPr/>
      </dsp:nvSpPr>
      <dsp:spPr>
        <a:xfrm>
          <a:off x="7305414" y="1450209"/>
          <a:ext cx="219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893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86A383-DC71-44CA-9D8F-8AFA71B0E55F}">
      <dsp:nvSpPr>
        <dsp:cNvPr id="0" name=""/>
        <dsp:cNvSpPr/>
      </dsp:nvSpPr>
      <dsp:spPr>
        <a:xfrm>
          <a:off x="5986053" y="1450209"/>
          <a:ext cx="219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893" y="4572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BBFFC-D0BC-4732-B0B0-8621194F2DF2}">
      <dsp:nvSpPr>
        <dsp:cNvPr id="0" name=""/>
        <dsp:cNvSpPr/>
      </dsp:nvSpPr>
      <dsp:spPr>
        <a:xfrm>
          <a:off x="4666691" y="1161594"/>
          <a:ext cx="219893" cy="334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946" y="0"/>
              </a:lnTo>
              <a:lnTo>
                <a:pt x="109946" y="334334"/>
              </a:lnTo>
              <a:lnTo>
                <a:pt x="219893" y="334334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503706-D88F-4F30-97D6-97B9B289C5AB}">
      <dsp:nvSpPr>
        <dsp:cNvPr id="0" name=""/>
        <dsp:cNvSpPr/>
      </dsp:nvSpPr>
      <dsp:spPr>
        <a:xfrm>
          <a:off x="7305414" y="1004429"/>
          <a:ext cx="219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893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FE5CF2-95A5-44A4-AA52-961C10C267A9}">
      <dsp:nvSpPr>
        <dsp:cNvPr id="0" name=""/>
        <dsp:cNvSpPr/>
      </dsp:nvSpPr>
      <dsp:spPr>
        <a:xfrm>
          <a:off x="5986053" y="1004429"/>
          <a:ext cx="219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893" y="4572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D32DB0-B544-4D87-9899-FE45D9B27C94}">
      <dsp:nvSpPr>
        <dsp:cNvPr id="0" name=""/>
        <dsp:cNvSpPr/>
      </dsp:nvSpPr>
      <dsp:spPr>
        <a:xfrm>
          <a:off x="4666691" y="1050149"/>
          <a:ext cx="219893" cy="111444"/>
        </a:xfrm>
        <a:custGeom>
          <a:avLst/>
          <a:gdLst/>
          <a:ahLst/>
          <a:cxnLst/>
          <a:rect l="0" t="0" r="0" b="0"/>
          <a:pathLst>
            <a:path>
              <a:moveTo>
                <a:pt x="0" y="111444"/>
              </a:moveTo>
              <a:lnTo>
                <a:pt x="109946" y="111444"/>
              </a:lnTo>
              <a:lnTo>
                <a:pt x="109946" y="0"/>
              </a:lnTo>
              <a:lnTo>
                <a:pt x="219893" y="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64C897-732A-494C-9895-BB30A9B06783}">
      <dsp:nvSpPr>
        <dsp:cNvPr id="0" name=""/>
        <dsp:cNvSpPr/>
      </dsp:nvSpPr>
      <dsp:spPr>
        <a:xfrm>
          <a:off x="7305414" y="381479"/>
          <a:ext cx="219893" cy="2228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946" y="0"/>
              </a:lnTo>
              <a:lnTo>
                <a:pt x="109946" y="222889"/>
              </a:lnTo>
              <a:lnTo>
                <a:pt x="219893" y="2228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4DDD5-2488-4B27-8D9E-2B35942CB2B2}">
      <dsp:nvSpPr>
        <dsp:cNvPr id="0" name=""/>
        <dsp:cNvSpPr/>
      </dsp:nvSpPr>
      <dsp:spPr>
        <a:xfrm>
          <a:off x="7305414" y="158589"/>
          <a:ext cx="219893" cy="222889"/>
        </a:xfrm>
        <a:custGeom>
          <a:avLst/>
          <a:gdLst/>
          <a:ahLst/>
          <a:cxnLst/>
          <a:rect l="0" t="0" r="0" b="0"/>
          <a:pathLst>
            <a:path>
              <a:moveTo>
                <a:pt x="0" y="222889"/>
              </a:moveTo>
              <a:lnTo>
                <a:pt x="109946" y="222889"/>
              </a:lnTo>
              <a:lnTo>
                <a:pt x="109946" y="0"/>
              </a:lnTo>
              <a:lnTo>
                <a:pt x="219893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D1804C-1B1B-4228-BE80-5CCD751A9591}">
      <dsp:nvSpPr>
        <dsp:cNvPr id="0" name=""/>
        <dsp:cNvSpPr/>
      </dsp:nvSpPr>
      <dsp:spPr>
        <a:xfrm>
          <a:off x="5986053" y="335759"/>
          <a:ext cx="219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893" y="4572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7F2E30-9FBF-4263-84E8-A2AA02C4D83C}">
      <dsp:nvSpPr>
        <dsp:cNvPr id="0" name=""/>
        <dsp:cNvSpPr/>
      </dsp:nvSpPr>
      <dsp:spPr>
        <a:xfrm>
          <a:off x="4666691" y="381479"/>
          <a:ext cx="219893" cy="780114"/>
        </a:xfrm>
        <a:custGeom>
          <a:avLst/>
          <a:gdLst/>
          <a:ahLst/>
          <a:cxnLst/>
          <a:rect l="0" t="0" r="0" b="0"/>
          <a:pathLst>
            <a:path>
              <a:moveTo>
                <a:pt x="0" y="780114"/>
              </a:moveTo>
              <a:lnTo>
                <a:pt x="109946" y="780114"/>
              </a:lnTo>
              <a:lnTo>
                <a:pt x="109946" y="0"/>
              </a:lnTo>
              <a:lnTo>
                <a:pt x="219893" y="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41C12-CB59-4494-A3AD-2834FC7A6501}">
      <dsp:nvSpPr>
        <dsp:cNvPr id="0" name=""/>
        <dsp:cNvSpPr/>
      </dsp:nvSpPr>
      <dsp:spPr>
        <a:xfrm>
          <a:off x="3220495" y="1161594"/>
          <a:ext cx="346728" cy="1544846"/>
        </a:xfrm>
        <a:custGeom>
          <a:avLst/>
          <a:gdLst/>
          <a:ahLst/>
          <a:cxnLst/>
          <a:rect l="0" t="0" r="0" b="0"/>
          <a:pathLst>
            <a:path>
              <a:moveTo>
                <a:pt x="0" y="1544846"/>
              </a:moveTo>
              <a:lnTo>
                <a:pt x="236781" y="1544846"/>
              </a:lnTo>
              <a:lnTo>
                <a:pt x="236781" y="0"/>
              </a:lnTo>
              <a:lnTo>
                <a:pt x="346728" y="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B62860-A2FA-4502-8003-54BCED9C828F}">
      <dsp:nvSpPr>
        <dsp:cNvPr id="0" name=""/>
        <dsp:cNvSpPr/>
      </dsp:nvSpPr>
      <dsp:spPr>
        <a:xfrm>
          <a:off x="2121028" y="2552267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 err="1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Flobot</a:t>
          </a:r>
          <a:endParaRPr lang="ko-KR" altLang="en-US" sz="16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2121028" y="2552267"/>
        <a:ext cx="1099467" cy="308346"/>
      </dsp:txXfrm>
    </dsp:sp>
    <dsp:sp modelId="{086A0FEF-23EF-4BB4-8771-BE9D2B19E971}">
      <dsp:nvSpPr>
        <dsp:cNvPr id="0" name=""/>
        <dsp:cNvSpPr/>
      </dsp:nvSpPr>
      <dsp:spPr>
        <a:xfrm>
          <a:off x="3567224" y="1007421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관리</a:t>
          </a:r>
        </a:p>
      </dsp:txBody>
      <dsp:txXfrm>
        <a:off x="3567224" y="1007421"/>
        <a:ext cx="1099467" cy="308346"/>
      </dsp:txXfrm>
    </dsp:sp>
    <dsp:sp modelId="{D80D0AD4-5FE8-4C1E-97E1-104CF9468140}">
      <dsp:nvSpPr>
        <dsp:cNvPr id="0" name=""/>
        <dsp:cNvSpPr/>
      </dsp:nvSpPr>
      <dsp:spPr>
        <a:xfrm>
          <a:off x="4886585" y="227306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상품 관리</a:t>
          </a:r>
        </a:p>
      </dsp:txBody>
      <dsp:txXfrm>
        <a:off x="4886585" y="227306"/>
        <a:ext cx="1099467" cy="308346"/>
      </dsp:txXfrm>
    </dsp:sp>
    <dsp:sp modelId="{0615DB0A-3534-454D-AC0E-D52EE9E84A10}">
      <dsp:nvSpPr>
        <dsp:cNvPr id="0" name=""/>
        <dsp:cNvSpPr/>
      </dsp:nvSpPr>
      <dsp:spPr>
        <a:xfrm>
          <a:off x="6205946" y="227306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등록</a:t>
          </a:r>
          <a:endParaRPr lang="en-US" altLang="ko-KR" sz="1000" b="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6205946" y="227306"/>
        <a:ext cx="1099467" cy="308346"/>
      </dsp:txXfrm>
    </dsp:sp>
    <dsp:sp modelId="{6ADA5945-DCBC-492B-86A0-DD04B57C1D66}">
      <dsp:nvSpPr>
        <dsp:cNvPr id="0" name=""/>
        <dsp:cNvSpPr/>
      </dsp:nvSpPr>
      <dsp:spPr>
        <a:xfrm>
          <a:off x="7525308" y="4416"/>
          <a:ext cx="1909896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상품 입고</a:t>
          </a:r>
          <a:endParaRPr lang="en-US" altLang="ko-KR" sz="1000" b="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7525308" y="4416"/>
        <a:ext cx="1909896" cy="308346"/>
      </dsp:txXfrm>
    </dsp:sp>
    <dsp:sp modelId="{9CC10DA5-7AC8-4D0E-A8A6-8A46BE2EECE0}">
      <dsp:nvSpPr>
        <dsp:cNvPr id="0" name=""/>
        <dsp:cNvSpPr/>
      </dsp:nvSpPr>
      <dsp:spPr>
        <a:xfrm>
          <a:off x="7525308" y="450196"/>
          <a:ext cx="1908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상품 수정 </a:t>
          </a: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</a:p>
      </dsp:txBody>
      <dsp:txXfrm>
        <a:off x="7525308" y="450196"/>
        <a:ext cx="1908467" cy="308346"/>
      </dsp:txXfrm>
    </dsp:sp>
    <dsp:sp modelId="{CA307C5C-A71F-41CF-A86F-1650AF3BBDBA}">
      <dsp:nvSpPr>
        <dsp:cNvPr id="0" name=""/>
        <dsp:cNvSpPr/>
      </dsp:nvSpPr>
      <dsp:spPr>
        <a:xfrm>
          <a:off x="4886585" y="895976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마켓 관리</a:t>
          </a:r>
        </a:p>
      </dsp:txBody>
      <dsp:txXfrm>
        <a:off x="4886585" y="895976"/>
        <a:ext cx="1099467" cy="308346"/>
      </dsp:txXfrm>
    </dsp:sp>
    <dsp:sp modelId="{FA12E522-B5A4-4626-B152-498694E828DE}">
      <dsp:nvSpPr>
        <dsp:cNvPr id="0" name=""/>
        <dsp:cNvSpPr/>
      </dsp:nvSpPr>
      <dsp:spPr>
        <a:xfrm>
          <a:off x="6205946" y="895976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baseline="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등록</a:t>
          </a:r>
          <a:endParaRPr lang="en-US" altLang="ko-KR" sz="1000" b="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6205946" y="895976"/>
        <a:ext cx="1099467" cy="308346"/>
      </dsp:txXfrm>
    </dsp:sp>
    <dsp:sp modelId="{7F60C2E7-4DAD-4862-97B5-A088C32EFEB6}">
      <dsp:nvSpPr>
        <dsp:cNvPr id="0" name=""/>
        <dsp:cNvSpPr/>
      </dsp:nvSpPr>
      <dsp:spPr>
        <a:xfrm>
          <a:off x="7525308" y="895976"/>
          <a:ext cx="1909896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수정 </a:t>
          </a: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en-US" altLang="ko-KR" sz="1000" b="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7525308" y="895976"/>
        <a:ext cx="1909896" cy="308346"/>
      </dsp:txXfrm>
    </dsp:sp>
    <dsp:sp modelId="{73C36048-0DD5-4B92-879F-878FA8DCEE56}">
      <dsp:nvSpPr>
        <dsp:cNvPr id="0" name=""/>
        <dsp:cNvSpPr/>
      </dsp:nvSpPr>
      <dsp:spPr>
        <a:xfrm>
          <a:off x="4886585" y="1341755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회원 관리</a:t>
          </a:r>
          <a:endParaRPr lang="en-US" altLang="ko-KR" sz="1000" b="1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4886585" y="1341755"/>
        <a:ext cx="1099467" cy="308346"/>
      </dsp:txXfrm>
    </dsp:sp>
    <dsp:sp modelId="{60B7E881-DBD0-4082-8B67-836BBEBD71CA}">
      <dsp:nvSpPr>
        <dsp:cNvPr id="0" name=""/>
        <dsp:cNvSpPr/>
      </dsp:nvSpPr>
      <dsp:spPr>
        <a:xfrm>
          <a:off x="6205946" y="1341755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등록</a:t>
          </a:r>
          <a:endParaRPr lang="en-US" altLang="ko-KR" sz="1000" b="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6205946" y="1341755"/>
        <a:ext cx="1099467" cy="308346"/>
      </dsp:txXfrm>
    </dsp:sp>
    <dsp:sp modelId="{3C8B35FB-A21A-4DD7-9D85-BC218FC9BEC1}">
      <dsp:nvSpPr>
        <dsp:cNvPr id="0" name=""/>
        <dsp:cNvSpPr/>
      </dsp:nvSpPr>
      <dsp:spPr>
        <a:xfrm>
          <a:off x="7525308" y="1341755"/>
          <a:ext cx="1909896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  <a:ea typeface="에스코어 드림 3 Light" panose="020B0303030302020204" pitchFamily="34" charset="-127"/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 수정 </a:t>
          </a: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ko-KR" altLang="en-US" sz="1000" b="0" kern="1200" dirty="0">
            <a:solidFill>
              <a:schemeClr val="tx1"/>
            </a:solidFill>
          </a:endParaRPr>
        </a:p>
      </dsp:txBody>
      <dsp:txXfrm>
        <a:off x="7525308" y="1341755"/>
        <a:ext cx="1909896" cy="308346"/>
      </dsp:txXfrm>
    </dsp:sp>
    <dsp:sp modelId="{005088F9-12C3-4A7A-B662-5E0D740276D5}">
      <dsp:nvSpPr>
        <dsp:cNvPr id="0" name=""/>
        <dsp:cNvSpPr/>
      </dsp:nvSpPr>
      <dsp:spPr>
        <a:xfrm>
          <a:off x="4886585" y="1787535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</a:rPr>
            <a:t>리뷰 관리</a:t>
          </a:r>
        </a:p>
      </dsp:txBody>
      <dsp:txXfrm>
        <a:off x="4886585" y="1787535"/>
        <a:ext cx="1099467" cy="308346"/>
      </dsp:txXfrm>
    </dsp:sp>
    <dsp:sp modelId="{7042D738-6E81-4093-B929-01A70737C061}">
      <dsp:nvSpPr>
        <dsp:cNvPr id="0" name=""/>
        <dsp:cNvSpPr/>
      </dsp:nvSpPr>
      <dsp:spPr>
        <a:xfrm>
          <a:off x="6205946" y="1787535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</a:rPr>
            <a:t> 리뷰 등록</a:t>
          </a:r>
          <a:endParaRPr lang="en-US" altLang="ko-KR" sz="1000" b="0" kern="1200" dirty="0">
            <a:solidFill>
              <a:schemeClr val="tx1"/>
            </a:solidFill>
          </a:endParaRPr>
        </a:p>
      </dsp:txBody>
      <dsp:txXfrm>
        <a:off x="6205946" y="1787535"/>
        <a:ext cx="1099467" cy="308346"/>
      </dsp:txXfrm>
    </dsp:sp>
    <dsp:sp modelId="{3A42D77E-3F7F-40D3-9C11-350B731C49A0}">
      <dsp:nvSpPr>
        <dsp:cNvPr id="0" name=""/>
        <dsp:cNvSpPr/>
      </dsp:nvSpPr>
      <dsp:spPr>
        <a:xfrm>
          <a:off x="7525308" y="1787535"/>
          <a:ext cx="1909896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리뷰 수정 </a:t>
          </a: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ko-KR" altLang="en-US" sz="1000" b="0" kern="1200" dirty="0">
            <a:solidFill>
              <a:schemeClr val="tx1"/>
            </a:solidFill>
          </a:endParaRPr>
        </a:p>
      </dsp:txBody>
      <dsp:txXfrm>
        <a:off x="7525308" y="1787535"/>
        <a:ext cx="1909896" cy="308346"/>
      </dsp:txXfrm>
    </dsp:sp>
    <dsp:sp modelId="{840916FC-440F-4348-BBAD-8E165519D95B}">
      <dsp:nvSpPr>
        <dsp:cNvPr id="0" name=""/>
        <dsp:cNvSpPr/>
      </dsp:nvSpPr>
      <dsp:spPr>
        <a:xfrm>
          <a:off x="3567224" y="2567650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구매</a:t>
          </a:r>
        </a:p>
      </dsp:txBody>
      <dsp:txXfrm>
        <a:off x="3567224" y="2567650"/>
        <a:ext cx="1099467" cy="308346"/>
      </dsp:txXfrm>
    </dsp:sp>
    <dsp:sp modelId="{687862A3-93CA-47CC-A042-1A115700495A}">
      <dsp:nvSpPr>
        <dsp:cNvPr id="0" name=""/>
        <dsp:cNvSpPr/>
      </dsp:nvSpPr>
      <dsp:spPr>
        <a:xfrm>
          <a:off x="4886585" y="2233315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 err="1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찜하기</a:t>
          </a:r>
          <a:r>
            <a:rPr lang="en-US" altLang="ko-KR" sz="1000" b="0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/ </a:t>
          </a:r>
          <a:r>
            <a:rPr lang="ko-KR" altLang="en-US" sz="1000" b="0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장바구니</a:t>
          </a:r>
          <a:endParaRPr lang="en-US" altLang="ko-KR" sz="1000" b="0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4886585" y="2233315"/>
        <a:ext cx="1099467" cy="308346"/>
      </dsp:txXfrm>
    </dsp:sp>
    <dsp:sp modelId="{AB22084B-863E-4CB8-B898-03492A7AE5AD}">
      <dsp:nvSpPr>
        <dsp:cNvPr id="0" name=""/>
        <dsp:cNvSpPr/>
      </dsp:nvSpPr>
      <dsp:spPr>
        <a:xfrm>
          <a:off x="6205946" y="2233315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구매</a:t>
          </a:r>
          <a:endParaRPr lang="en-US" altLang="ko-KR" sz="1000" b="0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6205946" y="2233315"/>
        <a:ext cx="1099467" cy="308346"/>
      </dsp:txXfrm>
    </dsp:sp>
    <dsp:sp modelId="{7E387862-1060-483A-B102-EB2BDA7B45ED}">
      <dsp:nvSpPr>
        <dsp:cNvPr id="0" name=""/>
        <dsp:cNvSpPr/>
      </dsp:nvSpPr>
      <dsp:spPr>
        <a:xfrm>
          <a:off x="7525308" y="2233315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배송</a:t>
          </a:r>
          <a:endParaRPr lang="en-US" altLang="ko-KR" sz="1000" b="0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7525308" y="2233315"/>
        <a:ext cx="1099467" cy="308346"/>
      </dsp:txXfrm>
    </dsp:sp>
    <dsp:sp modelId="{434EF863-2F7D-44D9-BDCB-36C92FA77BB7}">
      <dsp:nvSpPr>
        <dsp:cNvPr id="0" name=""/>
        <dsp:cNvSpPr/>
      </dsp:nvSpPr>
      <dsp:spPr>
        <a:xfrm>
          <a:off x="8844669" y="2233315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리뷰</a:t>
          </a:r>
          <a:endParaRPr lang="en-US" altLang="ko-KR" sz="1000" b="0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8844669" y="2233315"/>
        <a:ext cx="1099467" cy="308346"/>
      </dsp:txXfrm>
    </dsp:sp>
    <dsp:sp modelId="{729F3E59-C998-4A8C-A1E5-14EAD7F6B06E}">
      <dsp:nvSpPr>
        <dsp:cNvPr id="0" name=""/>
        <dsp:cNvSpPr/>
      </dsp:nvSpPr>
      <dsp:spPr>
        <a:xfrm>
          <a:off x="4886585" y="2901985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문의하기</a:t>
          </a:r>
          <a:endParaRPr lang="ko-KR" altLang="en-US" sz="10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4886585" y="2901985"/>
        <a:ext cx="1099467" cy="308346"/>
      </dsp:txXfrm>
    </dsp:sp>
    <dsp:sp modelId="{0D106B45-FCFF-46C7-9396-497C7E365FD8}">
      <dsp:nvSpPr>
        <dsp:cNvPr id="0" name=""/>
        <dsp:cNvSpPr/>
      </dsp:nvSpPr>
      <dsp:spPr>
        <a:xfrm>
          <a:off x="6205946" y="2901985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등록</a:t>
          </a:r>
          <a:endParaRPr lang="en-US" altLang="ko-KR" sz="1000" b="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6205946" y="2901985"/>
        <a:ext cx="1099467" cy="308346"/>
      </dsp:txXfrm>
    </dsp:sp>
    <dsp:sp modelId="{86C2B7EB-1845-4240-9032-6686C6817761}">
      <dsp:nvSpPr>
        <dsp:cNvPr id="0" name=""/>
        <dsp:cNvSpPr/>
      </dsp:nvSpPr>
      <dsp:spPr>
        <a:xfrm>
          <a:off x="7525308" y="2679095"/>
          <a:ext cx="1909896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답변하기</a:t>
          </a:r>
          <a:endParaRPr lang="en-US" altLang="ko-KR" sz="1000" b="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7525308" y="2679095"/>
        <a:ext cx="1909896" cy="308346"/>
      </dsp:txXfrm>
    </dsp:sp>
    <dsp:sp modelId="{6C5F84F7-C905-4C8E-A655-E844CBB76B12}">
      <dsp:nvSpPr>
        <dsp:cNvPr id="0" name=""/>
        <dsp:cNvSpPr/>
      </dsp:nvSpPr>
      <dsp:spPr>
        <a:xfrm>
          <a:off x="7525308" y="3124875"/>
          <a:ext cx="1909896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문의 수정</a:t>
          </a: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삭제</a:t>
          </a:r>
          <a:endParaRPr lang="ko-KR" altLang="en-US" sz="1000" b="0" kern="1200" dirty="0">
            <a:solidFill>
              <a:schemeClr val="tx1"/>
            </a:solidFill>
          </a:endParaRPr>
        </a:p>
      </dsp:txBody>
      <dsp:txXfrm>
        <a:off x="7525308" y="3124875"/>
        <a:ext cx="1909896" cy="308346"/>
      </dsp:txXfrm>
    </dsp:sp>
    <dsp:sp modelId="{EA6E9D09-B097-4EE8-8133-A2B421314F23}">
      <dsp:nvSpPr>
        <dsp:cNvPr id="0" name=""/>
        <dsp:cNvSpPr/>
      </dsp:nvSpPr>
      <dsp:spPr>
        <a:xfrm>
          <a:off x="3567224" y="4350769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기타</a:t>
          </a:r>
        </a:p>
      </dsp:txBody>
      <dsp:txXfrm>
        <a:off x="3567224" y="4350769"/>
        <a:ext cx="1099467" cy="308346"/>
      </dsp:txXfrm>
    </dsp:sp>
    <dsp:sp modelId="{AAE6CE2D-9F0F-446D-8051-2AFE0F3A5BD5}">
      <dsp:nvSpPr>
        <dsp:cNvPr id="0" name=""/>
        <dsp:cNvSpPr/>
      </dsp:nvSpPr>
      <dsp:spPr>
        <a:xfrm>
          <a:off x="4886585" y="3570654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추천상품</a:t>
          </a:r>
        </a:p>
      </dsp:txBody>
      <dsp:txXfrm>
        <a:off x="4886585" y="3570654"/>
        <a:ext cx="1099467" cy="308346"/>
      </dsp:txXfrm>
    </dsp:sp>
    <dsp:sp modelId="{301297A5-12F0-40DA-A5E1-9473A1EA454A}">
      <dsp:nvSpPr>
        <dsp:cNvPr id="0" name=""/>
        <dsp:cNvSpPr/>
      </dsp:nvSpPr>
      <dsp:spPr>
        <a:xfrm>
          <a:off x="6205946" y="3570654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선호도관리</a:t>
          </a:r>
        </a:p>
      </dsp:txBody>
      <dsp:txXfrm>
        <a:off x="6205946" y="3570654"/>
        <a:ext cx="1099467" cy="308346"/>
      </dsp:txXfrm>
    </dsp:sp>
    <dsp:sp modelId="{25453726-035B-432C-95A8-C45492FB7C5C}">
      <dsp:nvSpPr>
        <dsp:cNvPr id="0" name=""/>
        <dsp:cNvSpPr/>
      </dsp:nvSpPr>
      <dsp:spPr>
        <a:xfrm>
          <a:off x="7525308" y="3570654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선호도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비교</a:t>
          </a:r>
        </a:p>
      </dsp:txBody>
      <dsp:txXfrm>
        <a:off x="7525308" y="3570654"/>
        <a:ext cx="1099467" cy="308346"/>
      </dsp:txXfrm>
    </dsp:sp>
    <dsp:sp modelId="{961B8B25-BB3A-4132-91E1-EE0789B7A32C}">
      <dsp:nvSpPr>
        <dsp:cNvPr id="0" name=""/>
        <dsp:cNvSpPr/>
      </dsp:nvSpPr>
      <dsp:spPr>
        <a:xfrm>
          <a:off x="4911851" y="4393385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 시각화</a:t>
          </a:r>
        </a:p>
      </dsp:txBody>
      <dsp:txXfrm>
        <a:off x="4911851" y="4393385"/>
        <a:ext cx="1099467" cy="308346"/>
      </dsp:txXfrm>
    </dsp:sp>
    <dsp:sp modelId="{DFC6A522-3DA9-4DC8-89A2-FFEB93C2352D}">
      <dsp:nvSpPr>
        <dsp:cNvPr id="0" name=""/>
        <dsp:cNvSpPr/>
      </dsp:nvSpPr>
      <dsp:spPr>
        <a:xfrm>
          <a:off x="6205946" y="4016434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개별마켓</a:t>
          </a:r>
        </a:p>
      </dsp:txBody>
      <dsp:txXfrm>
        <a:off x="6205946" y="4016434"/>
        <a:ext cx="1099467" cy="308346"/>
      </dsp:txXfrm>
    </dsp:sp>
    <dsp:sp modelId="{9E32853D-7F93-41E9-A9A6-D10D9D597520}">
      <dsp:nvSpPr>
        <dsp:cNvPr id="0" name=""/>
        <dsp:cNvSpPr/>
      </dsp:nvSpPr>
      <dsp:spPr>
        <a:xfrm>
          <a:off x="6205946" y="4462214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전체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마켓 비교</a:t>
          </a:r>
        </a:p>
      </dsp:txBody>
      <dsp:txXfrm>
        <a:off x="6205946" y="4462214"/>
        <a:ext cx="1099467" cy="308346"/>
      </dsp:txXfrm>
    </dsp:sp>
    <dsp:sp modelId="{8AD27E0B-1F70-4F44-B9C7-7BD3C42AE7DB}">
      <dsp:nvSpPr>
        <dsp:cNvPr id="0" name=""/>
        <dsp:cNvSpPr/>
      </dsp:nvSpPr>
      <dsp:spPr>
        <a:xfrm>
          <a:off x="4886585" y="5130884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상품검색</a:t>
          </a:r>
        </a:p>
      </dsp:txBody>
      <dsp:txXfrm>
        <a:off x="4886585" y="5130884"/>
        <a:ext cx="1099467" cy="308346"/>
      </dsp:txXfrm>
    </dsp:sp>
    <dsp:sp modelId="{D6C815A5-DEA5-4760-A930-F6BEF6DA728B}">
      <dsp:nvSpPr>
        <dsp:cNvPr id="0" name=""/>
        <dsp:cNvSpPr/>
      </dsp:nvSpPr>
      <dsp:spPr>
        <a:xfrm>
          <a:off x="6205946" y="4907994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텍스트</a:t>
          </a:r>
        </a:p>
      </dsp:txBody>
      <dsp:txXfrm>
        <a:off x="6205946" y="4907994"/>
        <a:ext cx="1099467" cy="308346"/>
      </dsp:txXfrm>
    </dsp:sp>
    <dsp:sp modelId="{5E416A5E-34E6-4460-AB41-4E8CDCB5CB16}">
      <dsp:nvSpPr>
        <dsp:cNvPr id="0" name=""/>
        <dsp:cNvSpPr/>
      </dsp:nvSpPr>
      <dsp:spPr>
        <a:xfrm>
          <a:off x="7525308" y="4907994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 상품 목록</a:t>
          </a:r>
        </a:p>
      </dsp:txBody>
      <dsp:txXfrm>
        <a:off x="7525308" y="4907994"/>
        <a:ext cx="1099467" cy="308346"/>
      </dsp:txXfrm>
    </dsp:sp>
    <dsp:sp modelId="{6D8CB44F-6A52-42AE-BFDA-92B65F98C74C}">
      <dsp:nvSpPr>
        <dsp:cNvPr id="0" name=""/>
        <dsp:cNvSpPr/>
      </dsp:nvSpPr>
      <dsp:spPr>
        <a:xfrm>
          <a:off x="6205946" y="5353774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이미지</a:t>
          </a:r>
        </a:p>
      </dsp:txBody>
      <dsp:txXfrm>
        <a:off x="6205946" y="5353774"/>
        <a:ext cx="1099467" cy="308346"/>
      </dsp:txXfrm>
    </dsp:sp>
    <dsp:sp modelId="{E6D5DBD8-2CFB-4BF0-A994-C075CA131F57}">
      <dsp:nvSpPr>
        <dsp:cNvPr id="0" name=""/>
        <dsp:cNvSpPr/>
      </dsp:nvSpPr>
      <dsp:spPr>
        <a:xfrm>
          <a:off x="7525308" y="5353774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이미지 분석</a:t>
          </a:r>
          <a:r>
            <a:rPr lang="en-US" altLang="ko-KR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</a:t>
          </a:r>
        </a:p>
      </dsp:txBody>
      <dsp:txXfrm>
        <a:off x="7525308" y="5353774"/>
        <a:ext cx="1099467" cy="308346"/>
      </dsp:txXfrm>
    </dsp:sp>
    <dsp:sp modelId="{F2112DDA-3330-4603-BF3A-24E5204DEE0B}">
      <dsp:nvSpPr>
        <dsp:cNvPr id="0" name=""/>
        <dsp:cNvSpPr/>
      </dsp:nvSpPr>
      <dsp:spPr>
        <a:xfrm>
          <a:off x="8844669" y="5353774"/>
          <a:ext cx="1099467" cy="308346"/>
        </a:xfrm>
        <a:prstGeom prst="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검색 상품 목록</a:t>
          </a:r>
        </a:p>
      </dsp:txBody>
      <dsp:txXfrm>
        <a:off x="8844669" y="5353774"/>
        <a:ext cx="1099467" cy="308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3ad4044b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23ad4044b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3ad4044bf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3ad4044bf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3ad4044bf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3ad4044bf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3ad4044bf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3ad4044bf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ad4044bf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23ad4044bf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3ad4044bf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3ad4044bf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3ad4044bf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3ad4044bf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3ad4044bf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23ad4044bf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3ad4044bf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23ad4044bf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3ad4044bf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23ad4044bf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3ad4044bf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23ad4044bf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eca3ce7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21eca3ce7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eca3ce79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1eca3ce79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3ae3792d5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7" name="Google Shape;447;g23ae3792d5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4627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3ae3792d5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63" name="Google Shape;463;g23ae3792d5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9739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3ae3792d5b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1" name="Google Shape;471;g23ae3792d5b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2825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3ae3792d5b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9" name="Google Shape;479;g23ae3792d5b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2495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3ae3792d5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23ae3792d5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6688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3ae3792d5b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g23ae3792d5b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6778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3ae3792d5b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g23ae3792d5b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1811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451227bb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0" name="Google Shape;390;g24451227bb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ae3792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23ae3792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3ae3792d5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23ae3792d5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3ae3792d5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23ae3792d5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3ae3792d5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63" name="Google Shape;463;g23ae3792d5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3ae3792d5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63" name="Google Shape;463;g23ae3792d5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49977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3ae3792d5b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1" name="Google Shape;471;g23ae3792d5b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3ae3792d5b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9" name="Google Shape;479;g23ae3792d5b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3ae3792d5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5" name="Google Shape;495;g23ae3792d5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3ae3792d5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23ae3792d5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3ae3792d5b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g23ae3792d5b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3ae3792d5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23ae3792d5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3ae3792d5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3ae3792d5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3ae3792d5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23ae3792d5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58895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4451227bb6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0" name="Google Shape;520;g24451227bb6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4451227bb6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0" name="Google Shape;520;g24451227bb6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2752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46507187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9" name="Google Shape;529;g246507187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46507189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7" name="Google Shape;537;g246507189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4650718a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45" name="Google Shape;545;g24650718a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4650718a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5" name="Google Shape;545;g24650718a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8361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4650718a9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4" name="Google Shape;554;g24650718a9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4650718a9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4" name="Google Shape;554;g24650718a9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92983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4650718a9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3" name="Google Shape;563;g24650718a9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4650718a9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3" name="Google Shape;563;g24650718a9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4201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ae3792d5b_0_24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23ae3792d5b_0_24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g23ae3792d5b_0_2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23ae3792d5b_0_2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23ae3792d5b_0_2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3ae3792d5b_0_2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23ae3792d5b_0_2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23ae3792d5b_0_2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23ae3792d5b_0_2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3ae3792d5b_0_2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23ae3792d5b_0_2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g23ae3792d5b_0_2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23ae3792d5b_0_2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23ae3792d5b_0_2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ae3792d5b_0_26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23ae3792d5b_0_26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g23ae3792d5b_0_2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23ae3792d5b_0_2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23ae3792d5b_0_2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ae3792d5b_0_2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23ae3792d5b_0_2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g23ae3792d5b_0_26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g23ae3792d5b_0_2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23ae3792d5b_0_2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23ae3792d5b_0_2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ae3792d5b_0_27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23ae3792d5b_0_27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g23ae3792d5b_0_27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g23ae3792d5b_0_27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g23ae3792d5b_0_27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g23ae3792d5b_0_2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23ae3792d5b_0_2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23ae3792d5b_0_2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ae3792d5b_0_2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23ae3792d5b_0_2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23ae3792d5b_0_2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ae3792d5b_0_28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23ae3792d5b_0_28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g23ae3792d5b_0_28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g23ae3792d5b_0_2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23ae3792d5b_0_2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23ae3792d5b_0_2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ae3792d5b_0_2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23ae3792d5b_0_2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23ae3792d5b_0_2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g23ae3792d5b_0_2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23ae3792d5b_0_2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23ae3792d5b_0_2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ae3792d5b_0_3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23ae3792d5b_0_301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23ae3792d5b_0_30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23ae3792d5b_0_30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23ae3792d5b_0_3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ae3792d5b_0_307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23ae3792d5b_0_307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23ae3792d5b_0_30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23ae3792d5b_0_30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23ae3792d5b_0_3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ae3792d5b_0_2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g23ae3792d5b_0_2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3" name="Google Shape;83;g23ae3792d5b_0_2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4" name="Google Shape;84;g23ae3792d5b_0_2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5" name="Google Shape;85;g23ae3792d5b_0_2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>
            <a:spLocks noGrp="1"/>
          </p:cNvSpPr>
          <p:nvPr>
            <p:ph type="ctrTitle"/>
          </p:nvPr>
        </p:nvSpPr>
        <p:spPr>
          <a:xfrm>
            <a:off x="1481662" y="431661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9600"/>
              <a:buFont typeface="Arial"/>
              <a:buNone/>
            </a:pPr>
            <a:r>
              <a:rPr lang="ko-KR" sz="9600" b="1" dirty="0" err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ko-KR" sz="9600" b="1" dirty="0" err="1">
                <a:solidFill>
                  <a:srgbClr val="DEAEE8"/>
                </a:solidFill>
                <a:latin typeface="Arial"/>
                <a:ea typeface="Arial"/>
                <a:cs typeface="Arial"/>
                <a:sym typeface="Arial"/>
              </a:rPr>
              <a:t>lo</a:t>
            </a:r>
            <a:r>
              <a:rPr lang="ko-KR" sz="96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Bot</a:t>
            </a:r>
            <a:endParaRPr sz="96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1"/>
          <p:cNvCxnSpPr>
            <a:cxnSpLocks/>
          </p:cNvCxnSpPr>
          <p:nvPr/>
        </p:nvCxnSpPr>
        <p:spPr>
          <a:xfrm>
            <a:off x="695400" y="6650478"/>
            <a:ext cx="1101722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1" name="Google Shape;16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9192" y="-190676"/>
            <a:ext cx="6035295" cy="603529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8965DC-3C36-4E38-BAB6-41962528032F}"/>
              </a:ext>
            </a:extLst>
          </p:cNvPr>
          <p:cNvSpPr txBox="1"/>
          <p:nvPr/>
        </p:nvSpPr>
        <p:spPr>
          <a:xfrm>
            <a:off x="8933009" y="6073524"/>
            <a:ext cx="26951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심용기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정유진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ad4044bfe_0_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23ad4044bfe_0_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</a:rPr>
              <a:t>7. 밴치마킹 사이트</a:t>
            </a:r>
            <a:endParaRPr/>
          </a:p>
        </p:txBody>
      </p:sp>
      <p:cxnSp>
        <p:nvCxnSpPr>
          <p:cNvPr id="296" name="Google Shape;296;g23ad4044bfe_0_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7" name="Google Shape;297;g23ad4044bfe_0_0"/>
          <p:cNvPicPr preferRelativeResize="0"/>
          <p:nvPr/>
        </p:nvPicPr>
        <p:blipFill rotWithShape="1">
          <a:blip r:embed="rId3">
            <a:alphaModFix/>
          </a:blip>
          <a:srcRect l="6197" t="8847" r="20456" b="45679"/>
          <a:stretch/>
        </p:blipFill>
        <p:spPr>
          <a:xfrm>
            <a:off x="1788212" y="1433430"/>
            <a:ext cx="7713552" cy="242761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3ad4044bfe_0_0"/>
          <p:cNvSpPr txBox="1"/>
          <p:nvPr/>
        </p:nvSpPr>
        <p:spPr>
          <a:xfrm>
            <a:off x="407368" y="1098248"/>
            <a:ext cx="5449570" cy="40007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옥션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http://www.auction.co.kr/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9" name="Google Shape;299;g23ad4044bfe_0_0"/>
          <p:cNvPicPr preferRelativeResize="0"/>
          <p:nvPr/>
        </p:nvPicPr>
        <p:blipFill rotWithShape="1">
          <a:blip r:embed="rId4">
            <a:alphaModFix/>
          </a:blip>
          <a:srcRect l="11615" t="8597" r="9848" b="55652"/>
          <a:stretch/>
        </p:blipFill>
        <p:spPr>
          <a:xfrm>
            <a:off x="1981599" y="4659605"/>
            <a:ext cx="7713552" cy="187220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3ad4044bfe_0_0"/>
          <p:cNvSpPr txBox="1"/>
          <p:nvPr/>
        </p:nvSpPr>
        <p:spPr>
          <a:xfrm>
            <a:off x="388805" y="4060287"/>
            <a:ext cx="5449570" cy="400079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꽃핀들플라워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https://www.xn--js0bu0i68b9wzdzq4ia.com/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ad4044bfe_0_78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g23ad4044bfe_0_78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</a:rPr>
              <a:t>8. 마인드 맵</a:t>
            </a:r>
            <a:endParaRPr/>
          </a:p>
        </p:txBody>
      </p:sp>
      <p:cxnSp>
        <p:nvCxnSpPr>
          <p:cNvPr id="307" name="Google Shape;307;g23ad4044bfe_0_78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8" name="Google Shape;308;g23ad4044bfe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214487"/>
            <a:ext cx="12192002" cy="5322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3ad4044bfe_0_7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g23ad4044bfe_0_7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9. 요구사항 분석</a:t>
            </a:r>
            <a:endParaRPr dirty="0"/>
          </a:p>
        </p:txBody>
      </p:sp>
      <p:cxnSp>
        <p:nvCxnSpPr>
          <p:cNvPr id="315" name="Google Shape;315;g23ad4044bfe_0_7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FA0B391-195E-4E28-9B1E-51EB7DF7C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348067"/>
              </p:ext>
            </p:extLst>
          </p:nvPr>
        </p:nvGraphicFramePr>
        <p:xfrm>
          <a:off x="276538" y="1201151"/>
          <a:ext cx="11647449" cy="5549117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537748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465943">
                  <a:extLst>
                    <a:ext uri="{9D8B030D-6E8A-4147-A177-3AD203B41FA5}">
                      <a16:colId xmlns:a16="http://schemas.microsoft.com/office/drawing/2014/main" val="1067233842"/>
                    </a:ext>
                  </a:extLst>
                </a:gridCol>
                <a:gridCol w="8643758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225338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메인페이지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메뉴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꽃 종류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꽃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허브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나무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dk1"/>
                          </a:solidFill>
                        </a:rPr>
                        <a:t>다육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씨앗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모종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기타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기타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화분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모종삽</a:t>
                      </a:r>
                      <a:endParaRPr lang="en-US" altLang="ko-KR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광고 상품 리스트 출력 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3 x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문의할 쇼핑몰 전화번호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이메일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입점하기 버튼 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316715"/>
                  </a:ext>
                </a:extLst>
              </a:tr>
              <a:tr h="2762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메인페이지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비밀번호 입력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확인버튼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비밀번호 찾기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자동로그인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아이디 저장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(30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일 저장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회원가입 버튼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성공적인 로그인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로그인 후로 이동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로그인 오류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: ‘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아이디 또는 비밀번호가 일치하지 않습니다’ 문구 출력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이메일 미인증시 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아이디 밑에 ‘이메일을 확인하세요’ 문구 출력</a:t>
                      </a:r>
                      <a:endParaRPr lang="ko-KR" altLang="en-US" sz="1400"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6161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3ad4044bfe_0_91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g23ad4044bfe_0_91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</a:rPr>
              <a:t>9. 요구사항 분석</a:t>
            </a:r>
            <a:endParaRPr/>
          </a:p>
        </p:txBody>
      </p:sp>
      <p:cxnSp>
        <p:nvCxnSpPr>
          <p:cNvPr id="323" name="Google Shape;323;g23ad4044bfe_0_91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1D8D3FE2-C928-409F-BACF-72B4F42A4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959854"/>
              </p:ext>
            </p:extLst>
          </p:nvPr>
        </p:nvGraphicFramePr>
        <p:xfrm>
          <a:off x="276538" y="1201151"/>
          <a:ext cx="11647449" cy="5540217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537748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465943">
                  <a:extLst>
                    <a:ext uri="{9D8B030D-6E8A-4147-A177-3AD203B41FA5}">
                      <a16:colId xmlns:a16="http://schemas.microsoft.com/office/drawing/2014/main" val="1067233842"/>
                    </a:ext>
                  </a:extLst>
                </a:gridCol>
                <a:gridCol w="8643758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6116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메인페이지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6206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로그인 후 </a:t>
                      </a:r>
                      <a:endParaRPr lang="ko-KR" altLang="en-US" b="1" dirty="0"/>
                    </a:p>
                    <a:p>
                      <a:pPr algn="ctr" defTabSz="1262063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상품추천기능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메인 페이지에 광고 상품대신 회원 별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회원 정보에 따른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 상품추천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3 x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회원 정보에는 구매이력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나이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성별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기혼여부 등</a:t>
                      </a:r>
                      <a:endParaRPr lang="ko-KR" altLang="en-US"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616187"/>
                  </a:ext>
                </a:extLst>
              </a:tr>
              <a:tr h="16116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검색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{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상품명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}{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사진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}{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돋보기버튼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}</a:t>
                      </a: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상품명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상품명 검색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-&gt;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 목록으로 이동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782712"/>
                  </a:ext>
                </a:extLst>
              </a:tr>
              <a:tr h="1783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사진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사진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이미지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이름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설명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 목록으로 이동 버튼</a:t>
                      </a:r>
                      <a:endParaRPr lang="ko-KR" altLang="en-US"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0637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ad4044bfe_0_11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g23ad4044bfe_0_11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</a:rPr>
              <a:t>9. 요구사항 분석</a:t>
            </a:r>
            <a:endParaRPr/>
          </a:p>
        </p:txBody>
      </p:sp>
      <p:cxnSp>
        <p:nvCxnSpPr>
          <p:cNvPr id="371" name="Google Shape;371;g23ad4044bfe_0_11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841765A-7B90-47F4-B03C-7D0C822DC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502521"/>
              </p:ext>
            </p:extLst>
          </p:nvPr>
        </p:nvGraphicFramePr>
        <p:xfrm>
          <a:off x="276538" y="1201151"/>
          <a:ext cx="11647447" cy="5540218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648419499"/>
                    </a:ext>
                  </a:extLst>
                </a:gridCol>
                <a:gridCol w="8636297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25033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메인 페이지 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상품 목록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입점 업체 점수에 따라 내림차순으로 상품 목록 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1페이지에 상품 5개씩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하단에 페이지 버튼 10개씩 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상품이미지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상품명, 가격, 후기 개수, 구매 개수, 후기 평균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별점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배송비, 업체명,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찜하기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장바구니 추가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이미지, 상품명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상세 페이지로 이동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입고된 상품이 10개 이하일 경우 이미지 대신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매진임박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글씨 출력 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25033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메인 페이지 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상품 상세 페이지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이미지, 상품명, 후기 개수, 구매 개수, 후기 평균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별점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배송비, 업체명,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찜하기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장바구니 추가, 구매하기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상세설명, 구매후기(개수), 상품문의(개수)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3ad4044bfe_0_2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g23ad4044bfe_0_2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</a:rPr>
              <a:t>9. 요구사항 분석</a:t>
            </a:r>
            <a:endParaRPr/>
          </a:p>
        </p:txBody>
      </p:sp>
      <p:cxnSp>
        <p:nvCxnSpPr>
          <p:cNvPr id="331" name="Google Shape;331;g23ad4044bfe_0_2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3040BA60-F8C2-4C9B-BE03-BEED95517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319366"/>
              </p:ext>
            </p:extLst>
          </p:nvPr>
        </p:nvGraphicFramePr>
        <p:xfrm>
          <a:off x="276538" y="1201151"/>
          <a:ext cx="11647449" cy="5532106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496809959"/>
                    </a:ext>
                  </a:extLst>
                </a:gridCol>
                <a:gridCol w="8636299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249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입점 업체 관리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입점 업체와는 별도의 계약을 맺고 있으며 계약을 맺지 않은 입점 업체와는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거래 불가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한 번 계약을 맺었다가 해지할 수 있으며, 다시 계약을 맺을 수도 있다. 이때 이전 계약상태에 대한 정보도 필요하다. 계약의 갱신은 여러 번 가능하다.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616187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입점 업체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lang="en-US" altLang="ko-KR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(입점하기)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사업자 등록번호, 업체명, 업체구분, 업체주소, 업체 연락처, 업체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대표명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업체 메일주소, 사업자 등록한 날짜를 기입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-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&gt; 계약서 양식 전송(이메일) 수동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-&gt; 계약서 작성해서 보내주면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flobot이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검토(RPA)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검토 내용 사업자 등록번호, 업체명, 업체구분 사실여부-&gt;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검토후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승인 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승인 후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DB에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업로드(대기는 나중에)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782712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입점 업체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 err="1">
                          <a:solidFill>
                            <a:schemeClr val="dk1"/>
                          </a:solidFill>
                        </a:rPr>
                        <a:t>내정보</a:t>
                      </a:r>
                      <a:endParaRPr lang="en-US" altLang="ko-KR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(업체 전용)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등록한 상품 목록, 통계, 업체정보 수정, 주문목록, 입고</a:t>
                      </a:r>
                      <a:endParaRPr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063720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입점 업체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주문 목록</a:t>
                      </a:r>
                      <a:endParaRPr lang="en-US" altLang="ko-KR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(업체 전용)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상품명, 이미지, 가격, 개수, 총 가격, 아이디, 결제일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확인버튼 -&gt; (구매이력)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상품준비중으로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바뀜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배송업체, 송장번호 입력 -&gt; (구매이력)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배송중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201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3ad4044bfe_0_2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23ad4044bfe_0_27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</a:rPr>
              <a:t>9. 요구사항 분석</a:t>
            </a:r>
            <a:endParaRPr/>
          </a:p>
        </p:txBody>
      </p:sp>
      <p:cxnSp>
        <p:nvCxnSpPr>
          <p:cNvPr id="339" name="Google Shape;339;g23ad4044bfe_0_2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7E26E61A-AC6F-440A-9482-267A14A18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231246"/>
              </p:ext>
            </p:extLst>
          </p:nvPr>
        </p:nvGraphicFramePr>
        <p:xfrm>
          <a:off x="276538" y="1201151"/>
          <a:ext cx="11647448" cy="5532106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450013634"/>
                    </a:ext>
                  </a:extLst>
                </a:gridCol>
                <a:gridCol w="8636298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업체 정보 </a:t>
                      </a:r>
                      <a:endParaRPr lang="ko-KR" altLang="en-US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입고</a:t>
                      </a:r>
                      <a:r>
                        <a:rPr lang="en-US" altLang="ko-KR" b="1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업체 전용</a:t>
                      </a:r>
                      <a:r>
                        <a:rPr lang="en-US" altLang="ko-KR" b="1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dk1"/>
                        </a:solidFill>
                      </a:endParaRPr>
                    </a:p>
                    <a:p>
                      <a:pPr algn="ctr"/>
                      <a:endParaRPr lang="ko-KR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상품명, 이미지, 상품가격, 배송비, 개수, 상품설명(필수)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필수사항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미기입시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{해당사항을}입력하세요 문구 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201015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업체 정보 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등록한 상품 목록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상품이름, 이미지, 재고수량, 판매 개수, 판매액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,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매출액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매출액 그래프(일, 분기 선택)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수정, 삭제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업체 정보 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통계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업체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에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상품 추천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기준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: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날씨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기온, 강수량에 따른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예상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판매율이 높은 상품 추천 글씨로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업체 정보 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업체 정보수정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비밀번호 확인후 수정페이지 이동가능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업체명, 업체주소, 이메일 주소, 비밀번호, 업체 연락처,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대표명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변경 가능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7947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3ad4044bfe_0_34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g23ad4044bfe_0_34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</a:rPr>
              <a:t>9. 요구사항 분석</a:t>
            </a:r>
            <a:endParaRPr/>
          </a:p>
        </p:txBody>
      </p:sp>
      <p:cxnSp>
        <p:nvCxnSpPr>
          <p:cNvPr id="347" name="Google Shape;347;g23ad4044bfe_0_34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00AF663-53DF-4227-9EE1-29EA703B0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004784"/>
              </p:ext>
            </p:extLst>
          </p:nvPr>
        </p:nvGraphicFramePr>
        <p:xfrm>
          <a:off x="276538" y="1201151"/>
          <a:ext cx="11647447" cy="5540218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663031262"/>
                    </a:ext>
                  </a:extLst>
                </a:gridCol>
                <a:gridCol w="8636297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668904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flobot에서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상품을 구입하려면 반드시 이 회사의 회원으로 등록해야 구매가 가능하다.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flobot의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회원 등록 정보에는 회원번호, 주소, 이메일 주소, 아이디, 비밀번호, 휴대폰번호, 생년월일, 성별(필수),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기혼여부(선택)이 있다.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필수란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미기입시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‘다시 한번 확인해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주십시오’가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나타난다.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201015"/>
                  </a:ext>
                </a:extLst>
              </a:tr>
              <a:tr h="1668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회원가입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약관동의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/>
                        <a:t>회원가입 버튼 -&gt; 약관 동의 페이지</a:t>
                      </a:r>
                      <a:endParaRPr b="0" dirty="0"/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/>
                        <a:t>개인정보 활용 동의, 쇼핑몰 약관(라디오)</a:t>
                      </a:r>
                      <a:endParaRPr b="0" dirty="0"/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/>
                        <a:t>동의, 동의하지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b="0" dirty="0"/>
                        <a:t>않음</a:t>
                      </a:r>
                      <a:endParaRPr b="0" dirty="0"/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/>
                        <a:t>동의 하지 않음을 선택할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b="0" dirty="0"/>
                        <a:t>시 </a:t>
                      </a:r>
                      <a:r>
                        <a:rPr lang="ko-KR" b="0" dirty="0" err="1"/>
                        <a:t>경고창</a:t>
                      </a:r>
                      <a:r>
                        <a:rPr lang="ko-KR" b="0" dirty="0"/>
                        <a:t>: </a:t>
                      </a:r>
                      <a:r>
                        <a:rPr lang="ko-KR" altLang="en-US" b="0" dirty="0"/>
                        <a:t>미동의 시 </a:t>
                      </a:r>
                      <a:r>
                        <a:rPr lang="ko-KR" b="0" dirty="0"/>
                        <a:t> 회원가입이 불가능 합니다.</a:t>
                      </a:r>
                      <a:endParaRPr b="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b="0" dirty="0"/>
                        <a:t>      </a:t>
                      </a:r>
                      <a:r>
                        <a:rPr lang="ko-KR" b="0" dirty="0"/>
                        <a:t>                    </a:t>
                      </a:r>
                      <a:r>
                        <a:rPr lang="en-US" altLang="ko-KR" b="0" dirty="0"/>
                        <a:t>                                     </a:t>
                      </a:r>
                      <a:r>
                        <a:rPr lang="ko-KR" b="0" dirty="0" err="1"/>
                        <a:t>경고창</a:t>
                      </a:r>
                      <a:r>
                        <a:rPr lang="ko-KR" b="0" dirty="0"/>
                        <a:t> 확인버튼 - 약관동의 페이지</a:t>
                      </a:r>
                      <a:endParaRPr b="0" dirty="0"/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/>
                        <a:t>동의 선택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b="0" dirty="0"/>
                        <a:t>시</a:t>
                      </a:r>
                      <a:r>
                        <a:rPr lang="en-US" altLang="ko-KR" b="0" dirty="0"/>
                        <a:t> : </a:t>
                      </a:r>
                      <a:r>
                        <a:rPr lang="ko-KR" b="0" dirty="0"/>
                        <a:t>회원가입 폼으로 </a:t>
                      </a:r>
                      <a:r>
                        <a:rPr lang="ko-KR" b="0" dirty="0" err="1"/>
                        <a:t>넘어감</a:t>
                      </a:r>
                      <a:endParaRPr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1668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회원가입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완료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성공적인 회원가입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회원가입 화면의 하단에 있는 등록 버튼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회원가입 완료 페이지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 ‘{아이디}님 {이메일}에서 가입확인 버튼을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누르고 회원가입을 완료하세요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‘ 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3ad4044bfe_0_59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g23ad4044bfe_0_59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</a:rPr>
              <a:t>9. 요구사항 분석</a:t>
            </a:r>
            <a:endParaRPr/>
          </a:p>
        </p:txBody>
      </p:sp>
      <p:cxnSp>
        <p:nvCxnSpPr>
          <p:cNvPr id="355" name="Google Shape;355;g23ad4044bfe_0_59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BF68172D-EDA8-40A7-89E2-F319A471D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911425"/>
              </p:ext>
            </p:extLst>
          </p:nvPr>
        </p:nvGraphicFramePr>
        <p:xfrm>
          <a:off x="276538" y="1201151"/>
          <a:ext cx="11647447" cy="5540218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796696528"/>
                    </a:ext>
                  </a:extLst>
                </a:gridCol>
                <a:gridCol w="8636297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668904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err="1">
                          <a:solidFill>
                            <a:schemeClr val="dk1"/>
                          </a:solidFill>
                        </a:rPr>
                        <a:t>내정보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내정보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구매이력, 위시리스트(찜), 장바구니 이동가능, 내 정보수정</a:t>
                      </a:r>
                      <a:endParaRPr b="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201015"/>
                  </a:ext>
                </a:extLst>
              </a:tr>
              <a:tr h="1668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내정보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구매이력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상품명,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상품이미지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총 가격, 개수, 결제일, 문의 하기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결제상태(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결제전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결제완료,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상품준비중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배송중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(송장등록완료), 배송완료, 구매결정-&gt;후기등록가능)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1668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내정보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내 정보수정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비밀번호 확인후 수정페이지 이동가능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주소, 이메일 주소, 비밀번호, 휴대폰번호, 생년월일, 성별(필수),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기혼여부(선택) 변경 가능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3ad4044bfe_0_51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g23ad4044bfe_0_51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</a:rPr>
              <a:t>9. 요구사항 분석</a:t>
            </a:r>
            <a:endParaRPr/>
          </a:p>
        </p:txBody>
      </p:sp>
      <p:cxnSp>
        <p:nvCxnSpPr>
          <p:cNvPr id="363" name="Google Shape;363;g23ad4044bfe_0_51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1AE16B02-7B3D-451F-8D2F-55A6A0E8E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351658"/>
              </p:ext>
            </p:extLst>
          </p:nvPr>
        </p:nvGraphicFramePr>
        <p:xfrm>
          <a:off x="276538" y="1201151"/>
          <a:ext cx="11647447" cy="5532106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3011150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8636297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4630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위시리스트</a:t>
                      </a:r>
                      <a:r>
                        <a:rPr lang="en-US" altLang="ko-KR" b="1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b="1" dirty="0" err="1">
                          <a:solidFill>
                            <a:schemeClr val="dk1"/>
                          </a:solidFill>
                        </a:rPr>
                        <a:t>찜하기</a:t>
                      </a:r>
                      <a:r>
                        <a:rPr lang="en-US" altLang="ko-KR" b="1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상품명 옆에 위치한 빈 하트를 누르면 빨간 하트로 변하고 로그인 한 회원의 위시리스트에 품목이 추가</a:t>
                      </a:r>
                      <a:endParaRPr lang="en-US" altLang="ko-KR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하트를 한번 더 누르면 빈 하트로 변하고 상품 삭제 가능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추가된 상품은 위시리스트페이지에서 확인 가능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위시리스트 페이지에서 리스트에 있는 상품을 선택하여 바로 구매 혹은 장바구니로 이동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위시리스트 페이지에서 상품 삭제가능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개별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전체 삭제가능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14630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장바구니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 수량 수정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수량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개 일 때 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 ‘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-’ </a:t>
                      </a:r>
                      <a:r>
                        <a:rPr lang="ko-KR" altLang="en-US" b="0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 ‘장바구니에서 삭제하려면 삭제버튼을 누르세요’ 문구 출력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 삭제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상품 선택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전체 선택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개별선택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선택된 상품 총 가격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구매 페이지 이동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  <a:tr h="10362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구매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배송지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수령인, 연락처, 배송메모, 상품명, 수량,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상품이미지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상품금액, 배송비,</a:t>
                      </a:r>
                      <a:r>
                        <a:rPr lang="en-US" altLang="ko-KR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합계 금액, 결제하기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425900"/>
                  </a:ext>
                </a:extLst>
              </a:tr>
              <a:tr h="10362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결제하기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이니시스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49109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"/>
          <p:cNvPicPr preferRelativeResize="0"/>
          <p:nvPr/>
        </p:nvPicPr>
        <p:blipFill rotWithShape="1">
          <a:blip r:embed="rId3">
            <a:alphaModFix amt="69000"/>
          </a:blip>
          <a:srcRect/>
          <a:stretch/>
        </p:blipFill>
        <p:spPr>
          <a:xfrm rot="5400000">
            <a:off x="4513383" y="-826145"/>
            <a:ext cx="3165231" cy="121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"/>
          <p:cNvSpPr/>
          <p:nvPr/>
        </p:nvSpPr>
        <p:spPr>
          <a:xfrm>
            <a:off x="107375" y="107730"/>
            <a:ext cx="1486647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cxnSp>
        <p:nvCxnSpPr>
          <p:cNvPr id="168" name="Google Shape;168;p2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CF85730-25DE-44FA-A348-95C405BE5968}"/>
              </a:ext>
            </a:extLst>
          </p:cNvPr>
          <p:cNvSpPr txBox="1"/>
          <p:nvPr/>
        </p:nvSpPr>
        <p:spPr>
          <a:xfrm>
            <a:off x="268014" y="1109629"/>
            <a:ext cx="11657286" cy="3831540"/>
          </a:xfrm>
          <a:prstGeom prst="rect">
            <a:avLst/>
          </a:prstGeom>
          <a:noFill/>
        </p:spPr>
        <p:txBody>
          <a:bodyPr wrap="square" numCol="2" rtlCol="0">
            <a:norm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기획의도 및 배경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목표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기대효과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제안의 특장점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주요기능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개발방법론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벤치마킹 사이트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마인드맵</a:t>
            </a:r>
            <a:b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사이트맵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요구사항분석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물리설계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테이블정의서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다이어그램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활동다이어그램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(UML)</a:t>
            </a:r>
          </a:p>
          <a:p>
            <a:pPr lvl="1">
              <a:lnSpc>
                <a:spcPct val="130000"/>
              </a:lnSpc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시퀀스다이어그램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클래스다이어그램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애플리케이션 </a:t>
            </a: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아키텍쳐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기능명세서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(FBS)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스토리보드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소스코드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일정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(WBS)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조직도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(WBS)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사용된 프로그램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3ad4044bfe_0_41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g23ad4044bfe_0_41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</a:rPr>
              <a:t>9. 요구사항 분석</a:t>
            </a:r>
            <a:endParaRPr/>
          </a:p>
        </p:txBody>
      </p:sp>
      <p:cxnSp>
        <p:nvCxnSpPr>
          <p:cNvPr id="379" name="Google Shape;379;g23ad4044bfe_0_41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A11A7294-7DAA-466A-BBE7-CFFDC942B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632860"/>
              </p:ext>
            </p:extLst>
          </p:nvPr>
        </p:nvGraphicFramePr>
        <p:xfrm>
          <a:off x="276538" y="1201151"/>
          <a:ext cx="11647447" cy="5540217"/>
        </p:xfrm>
        <a:graphic>
          <a:graphicData uri="http://schemas.openxmlformats.org/drawingml/2006/table">
            <a:tbl>
              <a:tblPr firstRow="1" bandRow="1">
                <a:tableStyleId>{45BC2E30-10C7-46EF-9559-8C38FCE95543}</a:tableStyleId>
              </a:tblPr>
              <a:tblGrid>
                <a:gridCol w="1498982">
                  <a:extLst>
                    <a:ext uri="{9D8B030D-6E8A-4147-A177-3AD203B41FA5}">
                      <a16:colId xmlns:a16="http://schemas.microsoft.com/office/drawing/2014/main" val="40393598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861974776"/>
                    </a:ext>
                  </a:extLst>
                </a:gridCol>
                <a:gridCol w="8636297">
                  <a:extLst>
                    <a:ext uri="{9D8B030D-6E8A-4147-A177-3AD203B41FA5}">
                      <a16:colId xmlns:a16="http://schemas.microsoft.com/office/drawing/2014/main" val="2204813517"/>
                    </a:ext>
                  </a:extLst>
                </a:gridCol>
              </a:tblGrid>
              <a:tr h="5335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38754"/>
                  </a:ext>
                </a:extLst>
              </a:tr>
              <a:tr h="1249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후기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1페이지에 상품 5개씩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하단에 페이지 버튼 10개씩 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별점</a:t>
                      </a: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, 내용(필수, 최소 글자수제한 : 10자), 사진(선택)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아이디, 등록일(자동 입력)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평균 </a:t>
                      </a: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별점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입력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수정, 삭제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20773"/>
                  </a:ext>
                </a:extLst>
              </a:tr>
              <a:tr h="1249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1페이지에 상품 5개씩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하단에 페이지 버튼 10개씩 출력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카테고리(배송, 반품/환불, 상품설명, 기타)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제목, 내용 (필수)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아이디, 등록일(자동입력)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답변상태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05365"/>
                  </a:ext>
                </a:extLst>
              </a:tr>
              <a:tr h="14406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문의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답변하기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문의 내용 밑에 답변 내용 추가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7947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10. 개념설계</a:t>
            </a:r>
            <a:endParaRPr dirty="0"/>
          </a:p>
        </p:txBody>
      </p:sp>
      <p:cxnSp>
        <p:nvCxnSpPr>
          <p:cNvPr id="395" name="Google Shape;395;p4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" name="Google Shape;404;g23ae3792d5b_0_8">
            <a:extLst>
              <a:ext uri="{FF2B5EF4-FFF2-40B4-BE49-F238E27FC236}">
                <a16:creationId xmlns:a16="http://schemas.microsoft.com/office/drawing/2014/main" id="{20668661-FA76-4418-A0EE-27002BB2A3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515571"/>
              </p:ext>
            </p:extLst>
          </p:nvPr>
        </p:nvGraphicFramePr>
        <p:xfrm>
          <a:off x="482600" y="1103213"/>
          <a:ext cx="11230024" cy="5566142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520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777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 err="1"/>
                        <a:t>엔티티타입명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엔티티타입 설명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관련속성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회원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/>
                        <a:t>flobot에서</a:t>
                      </a:r>
                      <a:r>
                        <a:rPr lang="ko-KR" dirty="0"/>
                        <a:t> 상품을 구매하는 회원에 대한 정보, 환불, 후기작성 등 </a:t>
                      </a:r>
                      <a:r>
                        <a:rPr lang="ko-KR" dirty="0" err="1"/>
                        <a:t>flobot</a:t>
                      </a:r>
                      <a:r>
                        <a:rPr lang="ko-KR" dirty="0"/>
                        <a:t> 이용의 전반적인 프로세스에서 활용된다.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또 상품 </a:t>
                      </a:r>
                      <a:r>
                        <a:rPr lang="ko-KR" dirty="0" err="1"/>
                        <a:t>구매시</a:t>
                      </a:r>
                      <a:r>
                        <a:rPr lang="ko-KR" dirty="0"/>
                        <a:t> 배송을 위해서 사용된다.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회원번호, 회원이름, 회원 아이디…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업체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/>
                        <a:t>flobot에</a:t>
                      </a:r>
                      <a:r>
                        <a:rPr lang="ko-KR" dirty="0"/>
                        <a:t> 입점한 업체에 대한 정보를 확인하고 매출통계 서비스제공을 위해 사용한다. 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사업자 등록번호, 업체명, 업체 아이디…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183575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꽃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flobot</a:t>
                      </a:r>
                      <a:r>
                        <a:rPr lang="ko-KR" altLang="en-US" dirty="0"/>
                        <a:t>의 데이터베이스에 </a:t>
                      </a:r>
                      <a:r>
                        <a:rPr lang="ko-KR" altLang="en-US" dirty="0" err="1"/>
                        <a:t>입력되있는</a:t>
                      </a:r>
                      <a:r>
                        <a:rPr lang="ko-KR" altLang="en-US" dirty="0"/>
                        <a:t> 꽃의 이름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종류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설명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이미지에 대한 정보를 가지고 있다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상품번호 </a:t>
                      </a:r>
                      <a:r>
                        <a:rPr lang="en-US" altLang="ko-KR" dirty="0"/>
                        <a:t>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8874570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상품 정보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/>
                        <a:t>flobot에서</a:t>
                      </a:r>
                      <a:r>
                        <a:rPr lang="ko-KR" dirty="0"/>
                        <a:t> 판매하는 상품에 대한 정보와 제조사에 대한 정보를 포함하고 있다.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상품번호, 상품명, 제조사…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797713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상품 문의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회원과 상품 정보를 포함 하고 있으며 판매 상품에 관한 문의 사항을 포함하고 답변하는 업체의 정보를 포함하고 있다.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회원번호, 상품번호, 문의 제목…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588620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관심상품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회원이 마음에 드는 상품을 </a:t>
                      </a:r>
                      <a:r>
                        <a:rPr lang="ko-KR" dirty="0" err="1"/>
                        <a:t>모아놓은</a:t>
                      </a:r>
                      <a:r>
                        <a:rPr lang="ko-KR" dirty="0"/>
                        <a:t> 정보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회원번호, 상품번호…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558554"/>
                  </a:ext>
                </a:extLst>
              </a:tr>
              <a:tr h="7134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장바구니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 dirty="0"/>
                        <a:t>이 구매를 원하는 상품을 </a:t>
                      </a:r>
                      <a:r>
                        <a:rPr lang="ko-KR" dirty="0" err="1"/>
                        <a:t>모아놓은</a:t>
                      </a:r>
                      <a:r>
                        <a:rPr lang="ko-KR" dirty="0"/>
                        <a:t> 정보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회원번호, 상품번호…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708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9DDA57D-BE29-4F43-B981-85619149D55A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엔티티타입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47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10. 개념설계</a:t>
            </a:r>
            <a:endParaRPr dirty="0"/>
          </a:p>
        </p:txBody>
      </p:sp>
      <p:cxnSp>
        <p:nvCxnSpPr>
          <p:cNvPr id="403" name="Google Shape;403;p4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677030D5-6F2E-45EC-ABB3-4359252CEC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207982"/>
              </p:ext>
            </p:extLst>
          </p:nvPr>
        </p:nvGraphicFramePr>
        <p:xfrm>
          <a:off x="482600" y="1103215"/>
          <a:ext cx="11230024" cy="5574122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520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4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 err="1"/>
                        <a:t>엔티티타입명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엔티티타입 설명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관련속성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구매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/>
                        <a:t>이 구매한 상품내역을 확인하기 위한 정보, 상품을 결제하기 위한 정보, 구매시 등록한 회원정보, 판매된 상품의 정보를 포함하고 있다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구매번호, 구매일, 구매가격…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결제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 dirty="0"/>
                        <a:t>이 결제를 하기위해서 필요한 정보, 상품별 가격과 배송비 정산을 위한 필요한 정보를 포함하고 있다.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구매번호, 결제방법…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183575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대금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업체에 결제대금을 지급해주기 위한 총 대금과 대금 정산 및 입금을 위한 업체정보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주문정보를 포함하고 있다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사업자등록번호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구매번호 </a:t>
                      </a:r>
                      <a:r>
                        <a:rPr lang="en-US" altLang="ko-KR" dirty="0"/>
                        <a:t>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373004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배송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 dirty="0"/>
                        <a:t>이 구매한 상품을 전달하기 위해 필요한 정보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구매번호, 송장번호…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797713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후기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상품을 구매한 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 dirty="0"/>
                        <a:t>이 상품에 대한 후기를 남기기위해 필요한 정보와 상품에 따라 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회원</a:t>
                      </a:r>
                      <a:r>
                        <a:rPr lang="ko-KR" dirty="0"/>
                        <a:t>이 점수를 부여한 값에 대한 정보를 포함하고 있다.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회원번호, 상품번호, 문의 제목…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588620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주문 상품 리스트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구매 한 상품에 대한 정보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구매번호, 상품번호…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558554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상품입고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/>
                        <a:t>flobot에</a:t>
                      </a:r>
                      <a:r>
                        <a:rPr lang="ko-KR" dirty="0"/>
                        <a:t> 판매하는 상품 정보, 입고 현황을 파악하기 위한 정보를 포함하고 있다.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상품번호, 입고번호…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70896"/>
                  </a:ext>
                </a:extLst>
              </a:tr>
              <a:tr h="647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통계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Flobot</a:t>
                      </a:r>
                      <a:r>
                        <a:rPr lang="ko-KR" altLang="en-US" dirty="0"/>
                        <a:t>에 입점한 업체의 매출과 영업이익 등을 기록하고 분석하기 위한 정보를 포함하고 있다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사업자등록번호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통계번호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15044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8864D2D-E79F-4B9F-9778-4CD2C1184583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엔티티타입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3ae3792d5b_0_5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1" name="Google Shape;451;g23ae3792d5b_0_5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14D8C061-271E-40C1-B69B-EC84A82D9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8949932"/>
              </p:ext>
            </p:extLst>
          </p:nvPr>
        </p:nvGraphicFramePr>
        <p:xfrm>
          <a:off x="482600" y="1103213"/>
          <a:ext cx="11230024" cy="5647054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010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878">
                <a:tc rowSpan="1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1" dirty="0">
                          <a:solidFill>
                            <a:schemeClr val="dk1"/>
                          </a:solidFill>
                        </a:rPr>
                        <a:t>회원</a:t>
                      </a: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회원번호</a:t>
                      </a:r>
                      <a:endParaRPr lang="ko-KR" altLang="en-US" sz="1400" b="1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회원관리를 위한 고유번호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회원아이디</a:t>
                      </a:r>
                      <a:endParaRPr lang="ko-KR" altLang="en-US" sz="1400" b="1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회원을 구분하는 고유 아이디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회원비밀번호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로그인시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필요한 암호화된 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회원이름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회원의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회원주소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주소</a:t>
                      </a: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회원상세주소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회원의 상세주소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우편번호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회원주소의 우편번호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등록일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 가입일</a:t>
                      </a:r>
                    </a:p>
                  </a:txBody>
                  <a:tcPr marL="63500" marR="635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성별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성별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연락처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연락처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dk1"/>
                          </a:solidFill>
                        </a:rPr>
                        <a:t>이메일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이메일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생년월일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생년월일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712281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결혼여부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결혼여부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365839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err="1">
                          <a:solidFill>
                            <a:schemeClr val="dk1"/>
                          </a:solidFill>
                        </a:rPr>
                        <a:t>이메일확인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회원의 </a:t>
                      </a:r>
                      <a:r>
                        <a:rPr lang="ko-KR" alt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이메일인증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 여부 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969804"/>
                  </a:ext>
                </a:extLst>
              </a:tr>
              <a:tr h="347148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관리자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관리자 아이디 관리를 위한 속성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677616"/>
                  </a:ext>
                </a:extLst>
              </a:tr>
            </a:tbl>
          </a:graphicData>
        </a:graphic>
      </p:graphicFrame>
      <p:sp>
        <p:nvSpPr>
          <p:cNvPr id="7" name="Google Shape;394;p46">
            <a:extLst>
              <a:ext uri="{FF2B5EF4-FFF2-40B4-BE49-F238E27FC236}">
                <a16:creationId xmlns:a16="http://schemas.microsoft.com/office/drawing/2014/main" id="{31A21F9F-FE12-4546-9FB4-734783AF7978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10. 개념설계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68354-F090-49B5-940A-2FC112B35E84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919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3ae3792d5b_0_19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7" name="Google Shape;467;g23ae3792d5b_0_19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8" name="Google Shape;404;g23ae3792d5b_0_8">
            <a:extLst>
              <a:ext uri="{FF2B5EF4-FFF2-40B4-BE49-F238E27FC236}">
                <a16:creationId xmlns:a16="http://schemas.microsoft.com/office/drawing/2014/main" id="{DB061B54-3AAB-4BAE-B482-C96BE72DA7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3803274"/>
              </p:ext>
            </p:extLst>
          </p:nvPr>
        </p:nvGraphicFramePr>
        <p:xfrm>
          <a:off x="482600" y="1103214"/>
          <a:ext cx="11230024" cy="567120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76">
                <a:tc rowSpan="1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업체</a:t>
                      </a: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사업자등록번호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업체의 사업자등록번호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업체아이디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업체를 구분하는 고유 아이디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업체비밀번호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로그인시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필요한 암호화된 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업체명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업체의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업체주소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주소</a:t>
                      </a: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업체상세주소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업체의 상세주소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우편번호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업체주소의 우편번호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입점일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업체 가입일</a:t>
                      </a:r>
                    </a:p>
                  </a:txBody>
                  <a:tcPr marL="63500" marR="63500" marT="720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업체연락처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연락처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업체이메일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이메일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사업자등록일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사업자등록일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계좌번호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대금을 결제 받을 계좌번호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5281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거래은행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대금을 결제 받을 거래은행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41484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업종</a:t>
                      </a:r>
                      <a:endParaRPr sz="1400" b="1" u="none" strike="noStrike" cap="none" dirty="0"/>
                    </a:p>
                  </a:txBody>
                  <a:tcPr marL="91425" marR="91425" marT="72000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업체의 업종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101559"/>
                  </a:ext>
                </a:extLst>
              </a:tr>
            </a:tbl>
          </a:graphicData>
        </a:graphic>
      </p:graphicFrame>
      <p:sp>
        <p:nvSpPr>
          <p:cNvPr id="9" name="Google Shape;394;p46">
            <a:extLst>
              <a:ext uri="{FF2B5EF4-FFF2-40B4-BE49-F238E27FC236}">
                <a16:creationId xmlns:a16="http://schemas.microsoft.com/office/drawing/2014/main" id="{503D0780-7AAD-46C7-8A65-A9FDD5C07F94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10. 개념설계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E8E83A-2AD6-44C9-9405-90BC248A7EB8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312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3ae3792d5b_0_203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5" name="Google Shape;475;g23ae3792d5b_0_203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" name="Google Shape;404;g23ae3792d5b_0_8">
            <a:extLst>
              <a:ext uri="{FF2B5EF4-FFF2-40B4-BE49-F238E27FC236}">
                <a16:creationId xmlns:a16="http://schemas.microsoft.com/office/drawing/2014/main" id="{5DDFB432-FB32-4EF1-B943-DA21D0A765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2013808"/>
              </p:ext>
            </p:extLst>
          </p:nvPr>
        </p:nvGraphicFramePr>
        <p:xfrm>
          <a:off x="482600" y="1103214"/>
          <a:ext cx="11230024" cy="556853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76">
                <a:tc rowSpan="1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상품정보</a:t>
                      </a: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상품번호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상품을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구분하고 관리하기 위한 고유 번호</a:t>
                      </a:r>
                      <a:endParaRPr lang="ko-KR" altLang="en-US" sz="1400" b="0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상품명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상품의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상품내용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상세설명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대문이미지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대표 이미지의 변환파일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대문원본명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대표 이미지의 원본파일 이름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이미지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상세설명의 변환파일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이미지원본명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상세설명의 원본파일 이름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배송비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배송비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제조사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제조사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조회수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상품에 대한 회원들의 조회 수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상품종류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카테고리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938101"/>
                  </a:ext>
                </a:extLst>
              </a:tr>
              <a:tr h="366962">
                <a:tc rowSpan="2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배송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송장번호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입점 업체가 등록한 배송 송장번호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091471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배송업체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입점 업체가 등록한 배송업체명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874797"/>
                  </a:ext>
                </a:extLst>
              </a:tr>
            </a:tbl>
          </a:graphicData>
        </a:graphic>
      </p:graphicFrame>
      <p:sp>
        <p:nvSpPr>
          <p:cNvPr id="8" name="Google Shape;394;p46">
            <a:extLst>
              <a:ext uri="{FF2B5EF4-FFF2-40B4-BE49-F238E27FC236}">
                <a16:creationId xmlns:a16="http://schemas.microsoft.com/office/drawing/2014/main" id="{8B0E0926-6F8F-444E-91F5-6A7B0BABCD4D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10. 개념설계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B331F-4285-42A9-99CC-C4589416D02A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7233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ae3792d5b_0_21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3" name="Google Shape;483;g23ae3792d5b_0_21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" name="Google Shape;404;g23ae3792d5b_0_8">
            <a:extLst>
              <a:ext uri="{FF2B5EF4-FFF2-40B4-BE49-F238E27FC236}">
                <a16:creationId xmlns:a16="http://schemas.microsoft.com/office/drawing/2014/main" id="{89538595-289F-4F1E-95A3-B781605756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2687681"/>
              </p:ext>
            </p:extLst>
          </p:nvPr>
        </p:nvGraphicFramePr>
        <p:xfrm>
          <a:off x="482600" y="1103214"/>
          <a:ext cx="11230024" cy="515073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962">
                <a:tc rowSpan="5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상품 입고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입고번호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상품의 입고를 구분하고 관리하기 위한 고유 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수량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입고된 상품의 수량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입고일자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상품이 입고된 일자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제조일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상품이 제조된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가격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상품의 가격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962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상품 문의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문의번호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문의를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구분하고 관리하기 위한 고유 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19421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문의제목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사용자가 입력한 문의의 제목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93503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문의종류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문의의 구분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980631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문의내용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사용자가 입력한 문의의 내용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13703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문의답글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입점 업체가 입력한 문의의 답변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13375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문의등록일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사용자가 입력한 문의의 등록일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69951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답변등록일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입점 업체가 입력한 문의의 답변 등록일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538526"/>
                  </a:ext>
                </a:extLst>
              </a:tr>
            </a:tbl>
          </a:graphicData>
        </a:graphic>
      </p:graphicFrame>
      <p:sp>
        <p:nvSpPr>
          <p:cNvPr id="9" name="Google Shape;394;p46">
            <a:extLst>
              <a:ext uri="{FF2B5EF4-FFF2-40B4-BE49-F238E27FC236}">
                <a16:creationId xmlns:a16="http://schemas.microsoft.com/office/drawing/2014/main" id="{58FB31BF-A600-4DAB-8A3A-71CE15FC1087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10. 개념설계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69787-80AB-4005-AB6A-CB65DBB2518C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62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3ae3792d5b_0_4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5" name="Google Shape;435;g23ae3792d5b_0_4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" name="Google Shape;404;g23ae3792d5b_0_8">
            <a:extLst>
              <a:ext uri="{FF2B5EF4-FFF2-40B4-BE49-F238E27FC236}">
                <a16:creationId xmlns:a16="http://schemas.microsoft.com/office/drawing/2014/main" id="{4437DFA8-3F11-4601-B638-B6073B1A5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6264614"/>
              </p:ext>
            </p:extLst>
          </p:nvPr>
        </p:nvGraphicFramePr>
        <p:xfrm>
          <a:off x="482600" y="1103214"/>
          <a:ext cx="11230024" cy="525868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76">
                <a:tc rowSpan="9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구매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구매정보를 구분하고 관리하기 위한 고유 번호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구매일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상품을 구매한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구매자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상품 구매자가 입력한 수취인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연락처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 구매자가 입력한 수취인의 연락처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 구매자가 입력한 수취인의 주소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상세주소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 구매자가 입력한 수취인의 상세주소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우편번호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 구매자가 입력한 수취인의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우편번호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요청사항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 구매자가 입력한 요청사항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구매가격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총 상품가격과 총 배송비를 더한 총 구매 가격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366962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주문상품리스트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수량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구매하는 상품의 수량</a:t>
                      </a:r>
                      <a:endParaRPr lang="ko-KR" altLang="en-US" sz="1400" b="0" dirty="0">
                        <a:effectLst/>
                        <a:latin typeface="+mj-lt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46774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공급가액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구매하는 상품의 개별 가격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225010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주문상태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상품의 주문상태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결제 중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결제완료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배송준비 중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배송 중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배송완료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구매완료</a:t>
                      </a:r>
                    </a:p>
                  </a:txBody>
                  <a:tcPr marL="91425" marR="91425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025062"/>
                  </a:ext>
                </a:extLst>
              </a:tr>
            </a:tbl>
          </a:graphicData>
        </a:graphic>
      </p:graphicFrame>
      <p:sp>
        <p:nvSpPr>
          <p:cNvPr id="8" name="Google Shape;394;p46">
            <a:extLst>
              <a:ext uri="{FF2B5EF4-FFF2-40B4-BE49-F238E27FC236}">
                <a16:creationId xmlns:a16="http://schemas.microsoft.com/office/drawing/2014/main" id="{E810D222-21E9-4CA0-8DE8-2B00D7FFCA21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10. 개념설계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E247F1-7FD1-4EEB-9E55-DCD3589F0FCC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742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3ae3792d5b_0_21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1" name="Google Shape;491;g23ae3792d5b_0_21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9" name="Google Shape;404;g23ae3792d5b_0_8">
            <a:extLst>
              <a:ext uri="{FF2B5EF4-FFF2-40B4-BE49-F238E27FC236}">
                <a16:creationId xmlns:a16="http://schemas.microsoft.com/office/drawing/2014/main" id="{0A09989F-38FA-4F21-94A1-4E30A9F038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2149479"/>
              </p:ext>
            </p:extLst>
          </p:nvPr>
        </p:nvGraphicFramePr>
        <p:xfrm>
          <a:off x="482600" y="1103214"/>
          <a:ext cx="11230024" cy="5687593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962">
                <a:tc rowSpan="9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승인번호</a:t>
                      </a:r>
                      <a:endParaRPr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 err="1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이니시스에서</a:t>
                      </a: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발급한 결제 승인 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86708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카드번호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회원이 등록한 카드번호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91422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카드코드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회원이 등록한 카드의 코드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27713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TID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 err="1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이니시스에서</a:t>
                      </a: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제공하는 결제 아이디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2214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 err="1">
                          <a:solidFill>
                            <a:schemeClr val="dk1"/>
                          </a:solidFill>
                        </a:rPr>
                        <a:t>총가격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총 결제 가격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882432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결과문자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결제의 결과 메시지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49802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결제방식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결제의 방식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장바구니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결제날짜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결제의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167021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관심상품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결제시간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결제의 시간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717944"/>
                  </a:ext>
                </a:extLst>
              </a:tr>
              <a:tr h="366962">
                <a:tc rowSpan="4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후기번호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후기를 구분하고 관리하기 위한 고유 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94546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후기등록일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회원이 후기를 등록한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54086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후기내용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회원이 작성한 후기의 내용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13756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1" dirty="0" err="1">
                          <a:solidFill>
                            <a:schemeClr val="dk1"/>
                          </a:solidFill>
                        </a:rPr>
                        <a:t>별점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회원이 지정한 상품의 </a:t>
                      </a:r>
                      <a:r>
                        <a:rPr lang="ko-KR" alt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별점</a:t>
                      </a:r>
                      <a:endParaRPr lang="ko-KR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434747"/>
                  </a:ext>
                </a:extLst>
              </a:tr>
            </a:tbl>
          </a:graphicData>
        </a:graphic>
      </p:graphicFrame>
      <p:sp>
        <p:nvSpPr>
          <p:cNvPr id="10" name="Google Shape;394;p46">
            <a:extLst>
              <a:ext uri="{FF2B5EF4-FFF2-40B4-BE49-F238E27FC236}">
                <a16:creationId xmlns:a16="http://schemas.microsoft.com/office/drawing/2014/main" id="{AF443628-46F5-4499-9128-EE50F80CE239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10. 개념설계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84D1A-E436-4F0C-AEA2-0B5CE2B4DBF7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011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3ae3792d5b_0_21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1" name="Google Shape;491;g23ae3792d5b_0_21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9" name="Google Shape;404;g23ae3792d5b_0_8">
            <a:extLst>
              <a:ext uri="{FF2B5EF4-FFF2-40B4-BE49-F238E27FC236}">
                <a16:creationId xmlns:a16="http://schemas.microsoft.com/office/drawing/2014/main" id="{0A09989F-38FA-4F21-94A1-4E30A9F038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541817"/>
              </p:ext>
            </p:extLst>
          </p:nvPr>
        </p:nvGraphicFramePr>
        <p:xfrm>
          <a:off x="482600" y="1103214"/>
          <a:ext cx="11230024" cy="446626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22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7">
                  <a:extLst>
                    <a:ext uri="{9D8B030D-6E8A-4147-A177-3AD203B41FA5}">
                      <a16:colId xmlns:a16="http://schemas.microsoft.com/office/drawing/2014/main" val="921857133"/>
                    </a:ext>
                  </a:extLst>
                </a:gridCol>
                <a:gridCol w="674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/>
                        <a:t>엔티티타입명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내용</a:t>
                      </a:r>
                      <a:endParaRPr lang="ko-KR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962">
                <a:tc rowSpan="3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대금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납입번호</a:t>
                      </a:r>
                      <a:endParaRPr sz="1400" b="1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대금을 구분하고 관리하기 위한 고유 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867085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납입액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입점 업체에 납입 </a:t>
                      </a:r>
                      <a:r>
                        <a:rPr lang="ko-KR" altLang="en-US" sz="1400" b="0" dirty="0" err="1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해야하는</a:t>
                      </a: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금액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914228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납입일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입점 업체에 </a:t>
                      </a:r>
                      <a:r>
                        <a:rPr lang="ko-KR" altLang="en-US" sz="1400" b="0" dirty="0" err="1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납인한</a:t>
                      </a:r>
                      <a:r>
                        <a:rPr lang="ko-KR" altLang="en-US" sz="1400" b="0" dirty="0">
                          <a:effectLst/>
                          <a:latin typeface="+mj-lt"/>
                          <a:ea typeface="에스코어 드림 3 Light" panose="020B0303030302020204" pitchFamily="34" charset="-127"/>
                        </a:rPr>
                        <a:t>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277135"/>
                  </a:ext>
                </a:extLst>
              </a:tr>
              <a:tr h="366962">
                <a:tc rowSpan="5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꽃번호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꽃을 구분하고 관리하기 위한 고유 번호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945464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꽃이름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꽃의 이름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54086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꽃종류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꽃의 종류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137566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꽃설명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꽃에 대한 설명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434747"/>
                  </a:ext>
                </a:extLst>
              </a:tr>
              <a:tr h="366962">
                <a:tc vMerge="1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dirty="0" err="1">
                          <a:solidFill>
                            <a:schemeClr val="dk1"/>
                          </a:solidFill>
                        </a:rPr>
                        <a:t>꽃이미지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꽃의 이미지 파일 이름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137599"/>
                  </a:ext>
                </a:extLst>
              </a:tr>
              <a:tr h="366962"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장바구니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수량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회원이 장바구니에 추가한 상품의 수량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634155"/>
                  </a:ext>
                </a:extLst>
              </a:tr>
              <a:tr h="366962"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관심상품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등록일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회원이 관심상품에 상품을 등록한 일자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649028"/>
                  </a:ext>
                </a:extLst>
              </a:tr>
            </a:tbl>
          </a:graphicData>
        </a:graphic>
      </p:graphicFrame>
      <p:sp>
        <p:nvSpPr>
          <p:cNvPr id="10" name="Google Shape;394;p46">
            <a:extLst>
              <a:ext uri="{FF2B5EF4-FFF2-40B4-BE49-F238E27FC236}">
                <a16:creationId xmlns:a16="http://schemas.microsoft.com/office/drawing/2014/main" id="{AF443628-46F5-4499-9128-EE50F80CE239}"/>
              </a:ext>
            </a:extLst>
          </p:cNvPr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10. 개념설계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84D1A-E436-4F0C-AEA2-0B5CE2B4DBF7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속성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82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/>
          <p:nvPr/>
        </p:nvSpPr>
        <p:spPr>
          <a:xfrm>
            <a:off x="107376" y="107730"/>
            <a:ext cx="4946538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3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1.기획의도 및 배경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p3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" name="Google Shape;178;p3"/>
          <p:cNvSpPr txBox="1"/>
          <p:nvPr/>
        </p:nvSpPr>
        <p:spPr>
          <a:xfrm>
            <a:off x="3290769" y="2005311"/>
            <a:ext cx="8336826" cy="66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궁금했던 꽃 이름부터 구매까지 한번에!</a:t>
            </a:r>
            <a:endParaRPr/>
          </a:p>
        </p:txBody>
      </p:sp>
      <p:sp>
        <p:nvSpPr>
          <p:cNvPr id="179" name="Google Shape;179;p3"/>
          <p:cNvSpPr/>
          <p:nvPr/>
        </p:nvSpPr>
        <p:spPr>
          <a:xfrm>
            <a:off x="271779" y="1200969"/>
            <a:ext cx="2343807" cy="2343807"/>
          </a:xfrm>
          <a:prstGeom prst="ellipse">
            <a:avLst/>
          </a:prstGeom>
          <a:noFill/>
          <a:ln w="76200" cap="flat" cmpd="sng">
            <a:solidFill>
              <a:srgbClr val="ECEC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논스톱 서비스</a:t>
            </a:r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441130" y="1369710"/>
            <a:ext cx="2016280" cy="2016280"/>
          </a:xfrm>
          <a:prstGeom prst="ellipse">
            <a:avLst/>
          </a:prstGeom>
          <a:noFill/>
          <a:ln w="38100" cap="flat" cmpd="sng">
            <a:solidFill>
              <a:srgbClr val="ECECF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"/>
          <p:cNvSpPr/>
          <p:nvPr/>
        </p:nvSpPr>
        <p:spPr>
          <a:xfrm>
            <a:off x="3021725" y="1632989"/>
            <a:ext cx="9059917" cy="1526452"/>
          </a:xfrm>
          <a:prstGeom prst="bracketPair">
            <a:avLst/>
          </a:prstGeom>
          <a:noFill/>
          <a:ln w="76200" cap="flat" cmpd="sng">
            <a:solidFill>
              <a:srgbClr val="ECEC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3"/>
          <p:cNvSpPr/>
          <p:nvPr/>
        </p:nvSpPr>
        <p:spPr>
          <a:xfrm>
            <a:off x="268014" y="3948803"/>
            <a:ext cx="2343807" cy="2343807"/>
          </a:xfrm>
          <a:prstGeom prst="ellipse">
            <a:avLst/>
          </a:prstGeom>
          <a:noFill/>
          <a:ln w="76200" cap="flat" cmpd="sng">
            <a:solidFill>
              <a:srgbClr val="C1C1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구매</a:t>
            </a:r>
            <a:endParaRPr sz="2800" b="1" i="0" u="none" strike="noStrike" cap="none">
              <a:solidFill>
                <a:srgbClr val="221F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Busy </a:t>
            </a:r>
            <a:endParaRPr sz="2800" b="1" i="0" u="none" strike="noStrike" cap="none">
              <a:solidFill>
                <a:srgbClr val="221F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판매</a:t>
            </a:r>
            <a:endParaRPr/>
          </a:p>
        </p:txBody>
      </p:sp>
      <p:sp>
        <p:nvSpPr>
          <p:cNvPr id="183" name="Google Shape;183;p3"/>
          <p:cNvSpPr/>
          <p:nvPr/>
        </p:nvSpPr>
        <p:spPr>
          <a:xfrm>
            <a:off x="437365" y="4117544"/>
            <a:ext cx="2016280" cy="2016280"/>
          </a:xfrm>
          <a:prstGeom prst="ellipse">
            <a:avLst/>
          </a:prstGeom>
          <a:noFill/>
          <a:ln w="38100" cap="flat" cmpd="sng">
            <a:solidFill>
              <a:srgbClr val="C1C1E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"/>
          <p:cNvSpPr/>
          <p:nvPr/>
        </p:nvSpPr>
        <p:spPr>
          <a:xfrm>
            <a:off x="3021725" y="4320281"/>
            <a:ext cx="9059917" cy="1526452"/>
          </a:xfrm>
          <a:prstGeom prst="bracketPair">
            <a:avLst/>
          </a:prstGeom>
          <a:noFill/>
          <a:ln w="76200" cap="flat" cmpd="sng">
            <a:solidFill>
              <a:srgbClr val="C1C1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3"/>
          <p:cNvSpPr txBox="1"/>
          <p:nvPr/>
        </p:nvSpPr>
        <p:spPr>
          <a:xfrm>
            <a:off x="3290769" y="4752519"/>
            <a:ext cx="8336826" cy="66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소비자와 판매자가 한자리에서 쉽게!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3" name="Google Shape;393;p42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394" name="Google Shape;394;p42"/>
          <p:cNvGraphicFramePr/>
          <p:nvPr>
            <p:extLst>
              <p:ext uri="{D42A27DB-BD31-4B8C-83A1-F6EECF244321}">
                <p14:modId xmlns:p14="http://schemas.microsoft.com/office/powerpoint/2010/main" val="3764098458"/>
              </p:ext>
            </p:extLst>
          </p:nvPr>
        </p:nvGraphicFramePr>
        <p:xfrm>
          <a:off x="482600" y="1103214"/>
          <a:ext cx="11230000" cy="40777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4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9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내용</a:t>
                      </a:r>
                      <a:endParaRPr sz="1400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327">
                <a:tc rowSpan="6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통계</a:t>
                      </a:r>
                      <a:endParaRPr b="1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마켓번호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업체관리를 위한 고유번호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연도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연도</a:t>
                      </a:r>
                      <a:endParaRPr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분기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분기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매출액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업체의 매출액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 dirty="0">
                          <a:solidFill>
                            <a:schemeClr val="dk1"/>
                          </a:solidFill>
                        </a:rPr>
                        <a:t>영업이익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업체의 영업이익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매출 총 이익</a:t>
                      </a:r>
                      <a:endParaRPr/>
                    </a:p>
                  </a:txBody>
                  <a:tcPr marL="91425" marR="91425" marT="72000" marB="720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업체의 매출 총 이익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327">
                <a:tc rowSpan="4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추천상품</a:t>
                      </a:r>
                      <a:endParaRPr b="1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dk1"/>
                          </a:solidFill>
                        </a:rPr>
                        <a:t>추천상품 번호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dirty="0"/>
                        <a:t>추천상품 가중치를 관리하기위한 번호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901125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dk1"/>
                          </a:solidFill>
                        </a:rPr>
                        <a:t>화려함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화려함에 대한 선호도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962453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dk1"/>
                          </a:solidFill>
                        </a:rPr>
                        <a:t>무료배송여부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무료배송 여부 또는 선호도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028012"/>
                  </a:ext>
                </a:extLst>
              </a:tr>
              <a:tr h="2403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dk1"/>
                          </a:solidFill>
                        </a:rPr>
                        <a:t>뿌리여부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뿌리의 여부 또는 선호도</a:t>
                      </a:r>
                      <a:endParaRPr dirty="0"/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420092"/>
                  </a:ext>
                </a:extLst>
              </a:tr>
            </a:tbl>
          </a:graphicData>
        </a:graphic>
      </p:graphicFrame>
      <p:sp>
        <p:nvSpPr>
          <p:cNvPr id="395" name="Google Shape;395;p42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10. 개념설계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10083035" y="561019"/>
            <a:ext cx="210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속성 정의서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FC06734-DF5E-4D30-87F4-753D711E0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186335"/>
            <a:ext cx="9383140" cy="5563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851B8E-849E-4A90-92E1-D9181E72A9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55" t="93188" r="33261" b="5406"/>
          <a:stretch/>
        </p:blipFill>
        <p:spPr>
          <a:xfrm>
            <a:off x="8460928" y="2700065"/>
            <a:ext cx="2022723" cy="645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C61BFB-313B-4E23-BAC8-7639FA0C24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215" t="24981" b="71411"/>
          <a:stretch/>
        </p:blipFill>
        <p:spPr>
          <a:xfrm>
            <a:off x="8451056" y="2536984"/>
            <a:ext cx="1988344" cy="165538"/>
          </a:xfrm>
          <a:prstGeom prst="rect">
            <a:avLst/>
          </a:prstGeom>
        </p:spPr>
      </p:pic>
      <p:sp>
        <p:nvSpPr>
          <p:cNvPr id="393" name="Google Shape;393;g23ae3792d5b_0_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g23ae3792d5b_0_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1</a:t>
            </a:r>
            <a:r>
              <a:rPr lang="en-US" altLang="ko-KR" sz="4400" dirty="0">
                <a:solidFill>
                  <a:schemeClr val="dk1"/>
                </a:solidFill>
              </a:rPr>
              <a:t>0</a:t>
            </a:r>
            <a:r>
              <a:rPr lang="ko-KR" sz="4400" dirty="0">
                <a:solidFill>
                  <a:schemeClr val="dk1"/>
                </a:solidFill>
              </a:rPr>
              <a:t>. 논리설계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2FA584-C45C-421E-A76A-F2232638AB1D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ERD</a:t>
            </a:r>
            <a:endParaRPr lang="ko-KR" altLang="en-US" sz="1800" dirty="0"/>
          </a:p>
        </p:txBody>
      </p:sp>
      <p:cxnSp>
        <p:nvCxnSpPr>
          <p:cNvPr id="395" name="Google Shape;395;g23ae3792d5b_0_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3ae3792d5b_0_5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g23ae3792d5b_0_5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</a:t>
            </a:r>
            <a:r>
              <a:rPr lang="ko-KR" sz="4400" dirty="0">
                <a:solidFill>
                  <a:schemeClr val="dk1"/>
                </a:solidFill>
              </a:rPr>
              <a:t>. 물리설계</a:t>
            </a:r>
            <a:endParaRPr dirty="0"/>
          </a:p>
        </p:txBody>
      </p:sp>
      <p:cxnSp>
        <p:nvCxnSpPr>
          <p:cNvPr id="451" name="Google Shape;451;g23ae3792d5b_0_5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14D8C061-271E-40C1-B69B-EC84A82D9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7236513"/>
              </p:ext>
            </p:extLst>
          </p:nvPr>
        </p:nvGraphicFramePr>
        <p:xfrm>
          <a:off x="482600" y="1103215"/>
          <a:ext cx="11277598" cy="5355981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8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회원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member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번호</a:t>
                      </a:r>
                      <a:endParaRPr sz="1400"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컬럼명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1</a:t>
                      </a:r>
                      <a:endParaRPr sz="1400"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member_num</a:t>
                      </a:r>
                      <a:endParaRPr sz="1400"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회원번호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PK</a:t>
                      </a:r>
                      <a:endParaRPr sz="1400"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member_id</a:t>
                      </a:r>
                      <a:endParaRPr sz="1400"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회원아이디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주민등록번호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13</a:t>
                      </a: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member_pw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회원비밀번호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4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member_name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회원이름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5</a:t>
                      </a:r>
                      <a:endParaRPr sz="1400"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member_addr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6</a:t>
                      </a:r>
                      <a:endParaRPr sz="1400"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member_addr2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회원상세주소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7</a:t>
                      </a:r>
                      <a:endParaRPr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member_post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우편번호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숫자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8</a:t>
                      </a:r>
                      <a:endParaRPr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member_regi_date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DATE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9</a:t>
                      </a:r>
                      <a:endParaRPr b="1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member_gender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성별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성별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char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10</a:t>
                      </a:r>
                      <a:endParaRPr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member_phone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연락처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11</a:t>
                      </a:r>
                      <a:endParaRPr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member_email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이메일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이메일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40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712281"/>
                  </a:ext>
                </a:extLst>
              </a:tr>
              <a:tr h="3171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12</a:t>
                      </a:r>
                      <a:endParaRPr b="1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 err="1">
                          <a:solidFill>
                            <a:schemeClr val="dk1"/>
                          </a:solidFill>
                        </a:rPr>
                        <a:t>member_ok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0" dirty="0" err="1">
                          <a:solidFill>
                            <a:schemeClr val="dk1"/>
                          </a:solidFill>
                        </a:rPr>
                        <a:t>이메일확인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0" dirty="0">
                          <a:solidFill>
                            <a:schemeClr val="dk1"/>
                          </a:solidFill>
                        </a:rPr>
                        <a:t>확인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dk1"/>
                          </a:solidFill>
                        </a:rPr>
                        <a:t>100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94865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E1834C-C50D-4682-BCA2-D44217F9C4FE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3ae3792d5b_0_72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g23ae3792d5b_0_72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</a:t>
            </a:r>
            <a:r>
              <a:rPr lang="ko-KR" sz="4400" dirty="0">
                <a:solidFill>
                  <a:schemeClr val="dk1"/>
                </a:solidFill>
              </a:rPr>
              <a:t>. 물리설계</a:t>
            </a:r>
            <a:endParaRPr dirty="0"/>
          </a:p>
        </p:txBody>
      </p:sp>
      <p:cxnSp>
        <p:nvCxnSpPr>
          <p:cNvPr id="459" name="Google Shape;459;g23ae3792d5b_0_72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1A098C22-3965-4C42-834B-2E74F77733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3967608"/>
              </p:ext>
            </p:extLst>
          </p:nvPr>
        </p:nvGraphicFramePr>
        <p:xfrm>
          <a:off x="482600" y="1103214"/>
          <a:ext cx="11277598" cy="2410599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회원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member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번호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컬럼명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13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member_birth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생년월일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DATE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14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member_married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결혼여부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성별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char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1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15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err="1">
                          <a:solidFill>
                            <a:schemeClr val="dk1"/>
                          </a:solidFill>
                        </a:rPr>
                        <a:t>grade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관리자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성별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>
                          <a:solidFill>
                            <a:schemeClr val="dk1"/>
                          </a:solidFill>
                        </a:rPr>
                        <a:t>char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FFE3ED2-3D40-4B8A-AFE7-6B704054E102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  <p:graphicFrame>
        <p:nvGraphicFramePr>
          <p:cNvPr id="8" name="Google Shape;404;g23ae3792d5b_0_8">
            <a:extLst>
              <a:ext uri="{FF2B5EF4-FFF2-40B4-BE49-F238E27FC236}">
                <a16:creationId xmlns:a16="http://schemas.microsoft.com/office/drawing/2014/main" id="{BF0C4C3E-32DE-4B78-AC3F-1296E1D929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741197"/>
              </p:ext>
            </p:extLst>
          </p:nvPr>
        </p:nvGraphicFramePr>
        <p:xfrm>
          <a:off x="482600" y="3588131"/>
          <a:ext cx="11277598" cy="3225245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대금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money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번호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dirty="0" err="1">
                          <a:solidFill>
                            <a:schemeClr val="dk1"/>
                          </a:solidFill>
                        </a:rPr>
                        <a:t>money_num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납입번호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dirty="0" err="1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err="1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사업자등록번호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4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dk1"/>
                          </a:solidFill>
                        </a:rPr>
                        <a:t>money_total</a:t>
                      </a:r>
                      <a:endParaRPr lang="en-US" altLang="ko-KR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납입액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금액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70328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5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dk1"/>
                          </a:solidFill>
                        </a:rPr>
                        <a:t>money_date</a:t>
                      </a:r>
                      <a:endParaRPr lang="en-US" altLang="ko-KR"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납입일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3944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3ae3792d5b_0_19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g23ae3792d5b_0_19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물리설계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7" name="Google Shape;467;g23ae3792d5b_0_19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C19AEF1C-7D85-45FF-9D92-9241ED26A5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8108333"/>
              </p:ext>
            </p:extLst>
          </p:nvPr>
        </p:nvGraphicFramePr>
        <p:xfrm>
          <a:off x="482600" y="1103214"/>
          <a:ext cx="11277598" cy="5585749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업체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market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번호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사업자등록번호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NOT 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market_id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업체아이디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주민등록번호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13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market_pw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업체비밀번호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255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market_name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업체명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이름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50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5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market_addr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업체주소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주소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255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market_addr2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업체상세주소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주소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255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7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market_post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우편번호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INTEGER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8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market_regi_date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입점일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일시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DATE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9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market_phone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업체연락처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10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market_email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업체이메일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이메일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40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4350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market_birth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사업자등록일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일시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DATE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7122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512C13B-5278-445D-9E68-B24AC59C66A5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3ae3792d5b_0_19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g23ae3792d5b_0_19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물리설계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7" name="Google Shape;467;g23ae3792d5b_0_19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C19AEF1C-7D85-45FF-9D92-9241ED26A5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7308556"/>
              </p:ext>
            </p:extLst>
          </p:nvPr>
        </p:nvGraphicFramePr>
        <p:xfrm>
          <a:off x="482600" y="1103214"/>
          <a:ext cx="11277598" cy="222186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업체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테이블명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market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번호</a:t>
                      </a:r>
                      <a:endParaRPr sz="1400" b="1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컬럼명</a:t>
                      </a:r>
                      <a:endParaRPr sz="1400" b="1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/>
                        <a:t>12</a:t>
                      </a:r>
                      <a:endParaRPr sz="1400" b="1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</a:t>
                      </a: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en-US" altLang="ko-KR" sz="1400" b="0" u="none" strike="noStrike" cap="none" dirty="0">
                          <a:solidFill>
                            <a:schemeClr val="dk1"/>
                          </a:solidFill>
                        </a:rPr>
                        <a:t>account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/>
                        <a:t>계좌번호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/>
                        <a:t>13</a:t>
                      </a:r>
                      <a:endParaRPr sz="1400" b="1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</a:t>
                      </a: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en-US" altLang="ko-KR" sz="1400" b="0" u="none" strike="noStrike" cap="none" dirty="0">
                          <a:solidFill>
                            <a:schemeClr val="dk1"/>
                          </a:solidFill>
                        </a:rPr>
                        <a:t>bank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/>
                        <a:t>거래은행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전화번호</a:t>
                      </a: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/>
                        <a:t>14</a:t>
                      </a:r>
                      <a:endParaRPr sz="1400" b="1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</a:t>
                      </a: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en-US" altLang="ko-KR" sz="1400" b="0" u="none" strike="noStrike" cap="none" dirty="0">
                          <a:solidFill>
                            <a:schemeClr val="dk1"/>
                          </a:solidFill>
                        </a:rPr>
                        <a:t>kind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/>
                        <a:t>업종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전화번호</a:t>
                      </a: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512C13B-5278-445D-9E68-B24AC59C66A5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  <p:graphicFrame>
        <p:nvGraphicFramePr>
          <p:cNvPr id="8" name="Google Shape;404;g23ae3792d5b_0_8">
            <a:extLst>
              <a:ext uri="{FF2B5EF4-FFF2-40B4-BE49-F238E27FC236}">
                <a16:creationId xmlns:a16="http://schemas.microsoft.com/office/drawing/2014/main" id="{4B794554-A82D-4168-B695-69104E29C4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40204"/>
              </p:ext>
            </p:extLst>
          </p:nvPr>
        </p:nvGraphicFramePr>
        <p:xfrm>
          <a:off x="482600" y="3429000"/>
          <a:ext cx="11277598" cy="3360618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1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02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dk1"/>
                          </a:solidFill>
                        </a:rPr>
                        <a:t>꽃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2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테이블명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flower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2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번호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도메인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길이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NULL 여부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err="1"/>
                        <a:t>goods_num</a:t>
                      </a: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/>
                        <a:t>상품번호</a:t>
                      </a: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전화번호</a:t>
                      </a:r>
                      <a:endParaRPr sz="1400" b="0" u="none" strike="noStrike" cap="none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VARCHAR</a:t>
                      </a:r>
                      <a:endParaRPr sz="1400" b="0" u="none" strike="noStrike" cap="none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/>
                        <a:t>NOT</a:t>
                      </a:r>
                      <a:r>
                        <a:rPr lang="ko-KR" altLang="en-US" sz="1400" b="0" dirty="0"/>
                        <a:t> </a:t>
                      </a: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flower_num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 err="1"/>
                        <a:t>꽃번호</a:t>
                      </a: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전화번호</a:t>
                      </a:r>
                      <a:endParaRPr sz="1400" b="0" u="none" strike="noStrike" cap="none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VARCHAR</a:t>
                      </a:r>
                      <a:endParaRPr sz="1400" b="0" u="none" strike="noStrike" cap="none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NOT</a:t>
                      </a:r>
                      <a:r>
                        <a:rPr lang="ko-KR" altLang="en-US" sz="1400" b="0" dirty="0"/>
                        <a:t> </a:t>
                      </a: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PK</a:t>
                      </a: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flower_name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 err="1">
                          <a:solidFill>
                            <a:schemeClr val="dk1"/>
                          </a:solidFill>
                        </a:rPr>
                        <a:t>꽃이름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이름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VARCHAR</a:t>
                      </a:r>
                      <a:endParaRPr sz="1400" b="0" u="none" strike="noStrike" cap="none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50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4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flower_kind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dirty="0" err="1">
                          <a:solidFill>
                            <a:schemeClr val="dk1"/>
                          </a:solidFill>
                        </a:rPr>
                        <a:t>꽃종류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이름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</a:rPr>
                        <a:t>50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5</a:t>
                      </a:r>
                      <a:endParaRPr sz="1400" b="1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flower_content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dirty="0" err="1">
                          <a:solidFill>
                            <a:schemeClr val="dk1"/>
                          </a:solidFill>
                        </a:rPr>
                        <a:t>꽃설명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6</a:t>
                      </a:r>
                      <a:endParaRPr sz="1400" b="1" dirty="0"/>
                    </a:p>
                  </a:txBody>
                  <a:tcPr marL="91425" marR="91425" marT="72000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flower_image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dirty="0" err="1">
                          <a:solidFill>
                            <a:schemeClr val="dk1"/>
                          </a:solidFill>
                        </a:rPr>
                        <a:t>꽃이미지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394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3ae3792d5b_0_203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g23ae3792d5b_0_203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물리설계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5" name="Google Shape;475;g23ae3792d5b_0_203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E62026A5-438A-4CDF-9EB1-823E02D51F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79365"/>
              </p:ext>
            </p:extLst>
          </p:nvPr>
        </p:nvGraphicFramePr>
        <p:xfrm>
          <a:off x="482600" y="1103214"/>
          <a:ext cx="11277598" cy="571005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상품정보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goods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컬럼명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/>
                        <a:t>goods_num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상품번호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NOT 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goods_name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상품명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이름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50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goods_contents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상품내용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내용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goods_main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대문이미지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5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goods_main_org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대문원본명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8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goods_image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이미지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goods_image_org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이미지원본명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8</a:t>
                      </a:r>
                      <a:endParaRPr sz="1400" b="1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delivery_cost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배송비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금액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9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manufacturer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제조사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이름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50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10</a:t>
                      </a:r>
                      <a:endParaRPr sz="1400" b="1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goods_count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조회수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11</a:t>
                      </a:r>
                      <a:endParaRPr sz="1400" b="1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사업자등록번호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FK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712281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12</a:t>
                      </a:r>
                      <a:endParaRPr sz="1400" b="1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 err="1">
                          <a:solidFill>
                            <a:schemeClr val="dk1"/>
                          </a:solidFill>
                        </a:rPr>
                        <a:t>goods_kind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/>
                        <a:t>상품종류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/>
                        <a:t>이름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/>
                        <a:t>50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/>
                        <a:t>NULL</a:t>
                      </a: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7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73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837567-435C-43F4-AA13-A0C2AD3A8AAE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ae3792d5b_0_21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g23ae3792d5b_0_21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물리설계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3" name="Google Shape;483;g23ae3792d5b_0_21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C533E5CC-0E02-49CC-B58A-92FC068BE9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983131"/>
              </p:ext>
            </p:extLst>
          </p:nvPr>
        </p:nvGraphicFramePr>
        <p:xfrm>
          <a:off x="482600" y="1103214"/>
          <a:ext cx="11277598" cy="356589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상품입고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goods_ipgo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/>
                        <a:t>goods_num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상품번호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NOT 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goods_ipgo_num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입고번호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ipgo_qty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수량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ipgo_date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입고일자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일시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5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made_date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제조일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일시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goods_price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가격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3D26D5-2F88-420E-80F2-A89AE0A34BCE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3ae3792d5b_0_224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g23ae3792d5b_0_224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물리설계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Google Shape;499;g23ae3792d5b_0_224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41860541-551D-41C2-91C5-A5B5BE70C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0947641"/>
              </p:ext>
            </p:extLst>
          </p:nvPr>
        </p:nvGraphicFramePr>
        <p:xfrm>
          <a:off x="482600" y="1103214"/>
          <a:ext cx="11277598" cy="515073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상품문의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goods_inquire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/>
                        <a:t>member_num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회원번호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inquire_num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문의번호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goods_num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상품번호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사업자등록번호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5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inquire_subject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문의제목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inquire_kind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문의종류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이름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50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7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inquire_content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문의내용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8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inquire_answer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문의답글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2000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655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9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inquire_regi_date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문의등록일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0740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10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answer_regi_date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답변등록일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495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2FC0D16-4E18-4351-B8E6-88A64427765F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3ae3792d5b_0_4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g23ae3792d5b_0_47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</a:t>
            </a:r>
            <a:r>
              <a:rPr lang="ko-KR" sz="4400" dirty="0">
                <a:solidFill>
                  <a:schemeClr val="dk1"/>
                </a:solidFill>
              </a:rPr>
              <a:t>. 물리설계</a:t>
            </a:r>
            <a:endParaRPr dirty="0"/>
          </a:p>
        </p:txBody>
      </p:sp>
      <p:cxnSp>
        <p:nvCxnSpPr>
          <p:cNvPr id="435" name="Google Shape;435;g23ae3792d5b_0_4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D487BBAE-B657-4EE1-9C58-F84E73A2BA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8855560"/>
              </p:ext>
            </p:extLst>
          </p:nvPr>
        </p:nvGraphicFramePr>
        <p:xfrm>
          <a:off x="482600" y="1103214"/>
          <a:ext cx="11277598" cy="526186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구매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purchase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번호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컬럼명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purchase_date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구매일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purchase_name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구매자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이름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50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4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purchase_phone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연락처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5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purchase_addr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6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purchase_addr2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상세주소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주소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7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purchase_post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우편번호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숫자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8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purchase_massage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요청사항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712281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/>
                        <a:t>9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member_num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FK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/>
                        <a:t>10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purchase_price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구매가격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금액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75DEBB8-700F-4F15-97E9-7CB3396A214B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/>
          <p:nvPr/>
        </p:nvSpPr>
        <p:spPr>
          <a:xfrm>
            <a:off x="107376" y="107730"/>
            <a:ext cx="4946538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4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1.기획의도 및 배경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4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4"/>
          <p:cNvSpPr txBox="1"/>
          <p:nvPr/>
        </p:nvSpPr>
        <p:spPr>
          <a:xfrm>
            <a:off x="3290769" y="2005311"/>
            <a:ext cx="8336826" cy="66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어떤 꽃이 예쁘지? FloBot이 알려주지!</a:t>
            </a:r>
            <a:endParaRPr/>
          </a:p>
        </p:txBody>
      </p:sp>
      <p:sp>
        <p:nvSpPr>
          <p:cNvPr id="194" name="Google Shape;194;p4"/>
          <p:cNvSpPr/>
          <p:nvPr/>
        </p:nvSpPr>
        <p:spPr>
          <a:xfrm>
            <a:off x="271779" y="1200969"/>
            <a:ext cx="2343807" cy="2343807"/>
          </a:xfrm>
          <a:prstGeom prst="ellipse">
            <a:avLst/>
          </a:prstGeom>
          <a:noFill/>
          <a:ln w="76200" cap="flat" cmpd="sng">
            <a:solidFill>
              <a:srgbClr val="ECEC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 dirty="0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추천상품</a:t>
            </a:r>
            <a:endParaRPr sz="2800" b="1" i="0" u="none" strike="noStrike" cap="none" dirty="0">
              <a:solidFill>
                <a:srgbClr val="221F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 dirty="0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서비스</a:t>
            </a:r>
            <a:endParaRPr dirty="0"/>
          </a:p>
        </p:txBody>
      </p:sp>
      <p:sp>
        <p:nvSpPr>
          <p:cNvPr id="195" name="Google Shape;195;p4"/>
          <p:cNvSpPr/>
          <p:nvPr/>
        </p:nvSpPr>
        <p:spPr>
          <a:xfrm>
            <a:off x="441130" y="1369710"/>
            <a:ext cx="2016280" cy="2016280"/>
          </a:xfrm>
          <a:prstGeom prst="ellipse">
            <a:avLst/>
          </a:prstGeom>
          <a:noFill/>
          <a:ln w="38100" cap="flat" cmpd="sng">
            <a:solidFill>
              <a:srgbClr val="ECECF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"/>
          <p:cNvSpPr/>
          <p:nvPr/>
        </p:nvSpPr>
        <p:spPr>
          <a:xfrm>
            <a:off x="3021725" y="1632989"/>
            <a:ext cx="9059917" cy="1526452"/>
          </a:xfrm>
          <a:prstGeom prst="bracketPair">
            <a:avLst/>
          </a:prstGeom>
          <a:noFill/>
          <a:ln w="76200" cap="flat" cmpd="sng">
            <a:solidFill>
              <a:srgbClr val="ECEC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4"/>
          <p:cNvSpPr/>
          <p:nvPr/>
        </p:nvSpPr>
        <p:spPr>
          <a:xfrm>
            <a:off x="268014" y="3948803"/>
            <a:ext cx="2343807" cy="2343807"/>
          </a:xfrm>
          <a:prstGeom prst="ellipse">
            <a:avLst/>
          </a:prstGeom>
          <a:noFill/>
          <a:ln w="76200" cap="flat" cmpd="sng">
            <a:solidFill>
              <a:srgbClr val="C1C1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추천상품</a:t>
            </a:r>
            <a:endParaRPr sz="2800" b="1" i="0" u="none" strike="noStrike" cap="none">
              <a:solidFill>
                <a:srgbClr val="221F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서비스</a:t>
            </a:r>
            <a:endParaRPr/>
          </a:p>
        </p:txBody>
      </p:sp>
      <p:sp>
        <p:nvSpPr>
          <p:cNvPr id="198" name="Google Shape;198;p4"/>
          <p:cNvSpPr/>
          <p:nvPr/>
        </p:nvSpPr>
        <p:spPr>
          <a:xfrm>
            <a:off x="437365" y="4117544"/>
            <a:ext cx="2016280" cy="2016280"/>
          </a:xfrm>
          <a:prstGeom prst="ellipse">
            <a:avLst/>
          </a:prstGeom>
          <a:noFill/>
          <a:ln w="38100" cap="flat" cmpd="sng">
            <a:solidFill>
              <a:srgbClr val="C1C1E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"/>
          <p:cNvSpPr/>
          <p:nvPr/>
        </p:nvSpPr>
        <p:spPr>
          <a:xfrm>
            <a:off x="3021725" y="4320281"/>
            <a:ext cx="9059917" cy="1526452"/>
          </a:xfrm>
          <a:prstGeom prst="bracketPair">
            <a:avLst/>
          </a:prstGeom>
          <a:noFill/>
          <a:ln w="76200" cap="flat" cmpd="sng">
            <a:solidFill>
              <a:srgbClr val="C1C1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4"/>
          <p:cNvSpPr txBox="1"/>
          <p:nvPr/>
        </p:nvSpPr>
        <p:spPr>
          <a:xfrm>
            <a:off x="3290769" y="4752519"/>
            <a:ext cx="8336826" cy="66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어떤 꽃이 잘팔리지? FloBot이 알려주지!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3ae3792d5b_0_21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g23ae3792d5b_0_217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물리설계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g23ae3792d5b_0_21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27BC115B-D49E-4A74-99F0-1D1868B677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9697856"/>
              </p:ext>
            </p:extLst>
          </p:nvPr>
        </p:nvGraphicFramePr>
        <p:xfrm>
          <a:off x="482600" y="1103214"/>
          <a:ext cx="11277598" cy="3180793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주문상품리스트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purchase_list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번호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1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구매번호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goods_num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상품번호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purchase_qty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수량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purchase_price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공급가액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숫자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9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purchase_status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주문상태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836934"/>
                  </a:ext>
                </a:extLst>
              </a:tr>
            </a:tbl>
          </a:graphicData>
        </a:graphic>
      </p:graphicFrame>
      <p:graphicFrame>
        <p:nvGraphicFramePr>
          <p:cNvPr id="8" name="Google Shape;404;g23ae3792d5b_0_8">
            <a:extLst>
              <a:ext uri="{FF2B5EF4-FFF2-40B4-BE49-F238E27FC236}">
                <a16:creationId xmlns:a16="http://schemas.microsoft.com/office/drawing/2014/main" id="{F0290931-75A8-418C-AA3D-A58AF025F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081799"/>
              </p:ext>
            </p:extLst>
          </p:nvPr>
        </p:nvGraphicFramePr>
        <p:xfrm>
          <a:off x="482600" y="4365104"/>
          <a:ext cx="11277598" cy="2410599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>
                          <a:solidFill>
                            <a:schemeClr val="dk1"/>
                          </a:solidFill>
                        </a:rPr>
                        <a:t>배송</a:t>
                      </a:r>
                      <a:endParaRPr sz="14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delivery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번호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속성명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KEY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solidFill>
                            <a:schemeClr val="dk1"/>
                          </a:solidFill>
                        </a:rPr>
                        <a:t>delivery_num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송장번호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3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 err="1">
                          <a:solidFill>
                            <a:schemeClr val="dk1"/>
                          </a:solidFill>
                        </a:rPr>
                        <a:t>delivery_company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배송업체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4ECEE67-5505-4D82-936F-87BEDA674392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3ae3792d5b_0_38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g23ae3792d5b_0_38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</a:t>
            </a:r>
            <a:r>
              <a:rPr lang="ko-KR" sz="4400" dirty="0">
                <a:solidFill>
                  <a:schemeClr val="dk1"/>
                </a:solidFill>
              </a:rPr>
              <a:t>. 물리설계</a:t>
            </a:r>
            <a:endParaRPr dirty="0"/>
          </a:p>
        </p:txBody>
      </p:sp>
      <p:cxnSp>
        <p:nvCxnSpPr>
          <p:cNvPr id="427" name="Google Shape;427;g23ae3792d5b_0_38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51F49605-FFAC-4BE2-A081-B78105B784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4379943"/>
              </p:ext>
            </p:extLst>
          </p:nvPr>
        </p:nvGraphicFramePr>
        <p:xfrm>
          <a:off x="482600" y="1103214"/>
          <a:ext cx="11277598" cy="2410599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장바구니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테이블명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cart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번호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길이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NULL 여부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member_num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회원번호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goods_num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상품번호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cart_qty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수량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숫자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Google Shape;404;g23ae3792d5b_0_8">
            <a:extLst>
              <a:ext uri="{FF2B5EF4-FFF2-40B4-BE49-F238E27FC236}">
                <a16:creationId xmlns:a16="http://schemas.microsoft.com/office/drawing/2014/main" id="{CA1143FD-6B5B-4CDF-91F8-B96AD91E07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7151794"/>
              </p:ext>
            </p:extLst>
          </p:nvPr>
        </p:nvGraphicFramePr>
        <p:xfrm>
          <a:off x="482600" y="3875441"/>
          <a:ext cx="11277598" cy="237726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관심상품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wish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/>
                        <a:t>member_num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회원번호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goods_num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/>
                        <a:t>상품번호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3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regi_date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/>
                        <a:t>등록일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F46BE3-B30B-4D47-8299-018183B5F2E0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3ae3792d5b_0_8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g23ae3792d5b_0_8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dirty="0">
                <a:solidFill>
                  <a:schemeClr val="dk1"/>
                </a:solidFill>
              </a:rPr>
              <a:t>11</a:t>
            </a:r>
            <a:r>
              <a:rPr lang="ko-KR" sz="4400" dirty="0">
                <a:solidFill>
                  <a:schemeClr val="dk1"/>
                </a:solidFill>
              </a:rPr>
              <a:t>. 물리설계</a:t>
            </a:r>
            <a:endParaRPr dirty="0"/>
          </a:p>
        </p:txBody>
      </p:sp>
      <p:cxnSp>
        <p:nvCxnSpPr>
          <p:cNvPr id="403" name="Google Shape;403;g23ae3792d5b_0_8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404" name="Google Shape;404;g23ae3792d5b_0_8"/>
          <p:cNvGraphicFramePr/>
          <p:nvPr>
            <p:extLst>
              <p:ext uri="{D42A27DB-BD31-4B8C-83A1-F6EECF244321}">
                <p14:modId xmlns:p14="http://schemas.microsoft.com/office/powerpoint/2010/main" val="2064049224"/>
              </p:ext>
            </p:extLst>
          </p:nvPr>
        </p:nvGraphicFramePr>
        <p:xfrm>
          <a:off x="482600" y="1103214"/>
          <a:ext cx="11277598" cy="5261860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결제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테이블명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payment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번호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속성명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데이터타입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길이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NULL 여부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KEY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1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 err="1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2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 err="1">
                          <a:solidFill>
                            <a:schemeClr val="dk1"/>
                          </a:solidFill>
                        </a:rPr>
                        <a:t>confirm_num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승인번호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3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card_num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카드번호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4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card_code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카드코드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5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tid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TID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이메일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40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6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total_price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총가격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숫자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7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result_msg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결과문자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문자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255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8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pay_method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결제방식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9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appl_date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결제날짜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주민등록번호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10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dirty="0" err="1">
                          <a:solidFill>
                            <a:schemeClr val="dk1"/>
                          </a:solidFill>
                        </a:rPr>
                        <a:t>appl_time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결제시간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주민등록번호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E7169B0-A4F6-460E-832A-1A4B5F50C75C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ae3792d5b_0_29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g23ae3792d5b_0_29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dk1"/>
                </a:solidFill>
              </a:rPr>
              <a:t>1</a:t>
            </a:r>
            <a:r>
              <a:rPr lang="en-US" altLang="ko-KR" sz="4400" dirty="0">
                <a:solidFill>
                  <a:schemeClr val="dk1"/>
                </a:solidFill>
              </a:rPr>
              <a:t>1</a:t>
            </a:r>
            <a:r>
              <a:rPr lang="ko-KR" sz="4400" dirty="0">
                <a:solidFill>
                  <a:schemeClr val="dk1"/>
                </a:solidFill>
              </a:rPr>
              <a:t>. 물리설계</a:t>
            </a:r>
            <a:endParaRPr dirty="0"/>
          </a:p>
        </p:txBody>
      </p:sp>
      <p:cxnSp>
        <p:nvCxnSpPr>
          <p:cNvPr id="419" name="Google Shape;419;g23ae3792d5b_0_29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" name="Google Shape;404;g23ae3792d5b_0_8">
            <a:extLst>
              <a:ext uri="{FF2B5EF4-FFF2-40B4-BE49-F238E27FC236}">
                <a16:creationId xmlns:a16="http://schemas.microsoft.com/office/drawing/2014/main" id="{7BB64001-6028-4137-A1F3-8849ECB52253}"/>
              </a:ext>
            </a:extLst>
          </p:cNvPr>
          <p:cNvGraphicFramePr/>
          <p:nvPr/>
        </p:nvGraphicFramePr>
        <p:xfrm>
          <a:off x="482600" y="1103214"/>
          <a:ext cx="11277598" cy="3632568"/>
        </p:xfrm>
        <a:graphic>
          <a:graphicData uri="http://schemas.openxmlformats.org/drawingml/2006/table">
            <a:tbl>
              <a:tblPr>
                <a:noFill/>
                <a:tableStyleId>{45BC2E30-10C7-46EF-9559-8C38FCE95543}</a:tableStyleId>
              </a:tblPr>
              <a:tblGrid>
                <a:gridCol w="138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1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엔티티타입명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>
                          <a:solidFill>
                            <a:schemeClr val="dk1"/>
                          </a:solidFill>
                        </a:rPr>
                        <a:t>후기</a:t>
                      </a:r>
                      <a:endParaRPr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테이블명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review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번호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 err="1"/>
                        <a:t>컬럼명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속성명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도메인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데이터타입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길이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NULL 여부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KEY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1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purchase_num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구매번호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2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 err="1">
                          <a:solidFill>
                            <a:schemeClr val="dk1"/>
                          </a:solidFill>
                        </a:rPr>
                        <a:t>goods_num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상품번호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3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review_num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후기번호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4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review_date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후기등록일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일시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/>
                        <a:t>5</a:t>
                      </a:r>
                      <a:endParaRPr sz="1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review_content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후기내용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dirty="0"/>
                        <a:t>6</a:t>
                      </a:r>
                      <a:endParaRPr sz="1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review_score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별점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숫자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dirty="0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1BC604-F895-46FB-A729-E21704C52D1F}"/>
              </a:ext>
            </a:extLst>
          </p:cNvPr>
          <p:cNvSpPr txBox="1"/>
          <p:nvPr/>
        </p:nvSpPr>
        <p:spPr>
          <a:xfrm>
            <a:off x="10083035" y="561019"/>
            <a:ext cx="210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테이블정의서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604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5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11. 물리설계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4" name="Google Shape;524;p5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25" name="Google Shape;525;p56"/>
          <p:cNvGraphicFramePr/>
          <p:nvPr/>
        </p:nvGraphicFramePr>
        <p:xfrm>
          <a:off x="482600" y="1103214"/>
          <a:ext cx="11277600" cy="40398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엔티티타입명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통계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stat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마켓</a:t>
                      </a: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PK, FK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stst_num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통계번호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PK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stat_year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연도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stat_qut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분기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5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stat_sales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매출액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금액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NUMBER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stat_profit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영업이익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금액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NUMBER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7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stat_tot_profit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매출 총 이익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금액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NUMBER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NULL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26" name="Google Shape;526;p56"/>
          <p:cNvSpPr txBox="1"/>
          <p:nvPr/>
        </p:nvSpPr>
        <p:spPr>
          <a:xfrm>
            <a:off x="10083035" y="561019"/>
            <a:ext cx="210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테이블정의서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56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11. 물리설계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4" name="Google Shape;524;p5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25" name="Google Shape;525;p56"/>
          <p:cNvGraphicFramePr/>
          <p:nvPr>
            <p:extLst>
              <p:ext uri="{D42A27DB-BD31-4B8C-83A1-F6EECF244321}">
                <p14:modId xmlns:p14="http://schemas.microsoft.com/office/powerpoint/2010/main" val="2158336912"/>
              </p:ext>
            </p:extLst>
          </p:nvPr>
        </p:nvGraphicFramePr>
        <p:xfrm>
          <a:off x="482600" y="1103214"/>
          <a:ext cx="11277600" cy="566918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엔티티타입명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통계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테이블명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stat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컬럼명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속성명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도메인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데이터타입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길이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NULL 여부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KEY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dirty="0" err="1">
                          <a:solidFill>
                            <a:schemeClr val="dk1"/>
                          </a:solidFill>
                        </a:rPr>
                        <a:t>prp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마켓</a:t>
                      </a: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NOT NULL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PK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goods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num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상품번호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 FK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dirty="0" err="1">
                          <a:solidFill>
                            <a:schemeClr val="dk1"/>
                          </a:solidFill>
                        </a:rPr>
                        <a:t>Market_num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마켓번호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kumimoji="0" lang="ko-KR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 FK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brilliance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화려함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5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dirty="0" err="1">
                          <a:solidFill>
                            <a:schemeClr val="dk1"/>
                          </a:solidFill>
                        </a:rPr>
                        <a:t>deli_charge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무료배송여부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 dirty="0" err="1">
                          <a:solidFill>
                            <a:schemeClr val="dk1"/>
                          </a:solidFill>
                        </a:rPr>
                        <a:t>root_yn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뿌리여부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7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flower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꽃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분류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8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</a:rPr>
                        <a:t>seed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씨앗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분류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183169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9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</a:rPr>
                        <a:t>herb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허브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분류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034084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10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</a:rPr>
                        <a:t>tree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</a:rPr>
                        <a:t>나무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분류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532230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11</a:t>
                      </a:r>
                      <a:endParaRPr sz="1400" b="1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</a:rPr>
                        <a:t>fleshy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b="0" u="none" strike="noStrike" cap="none" dirty="0" err="1">
                          <a:solidFill>
                            <a:schemeClr val="dk1"/>
                          </a:solidFill>
                        </a:rPr>
                        <a:t>다육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분류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전화번호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VARCHAR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30</a:t>
                      </a: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483128"/>
                  </a:ext>
                </a:extLst>
              </a:tr>
            </a:tbl>
          </a:graphicData>
        </a:graphic>
      </p:graphicFrame>
      <p:sp>
        <p:nvSpPr>
          <p:cNvPr id="526" name="Google Shape;526;p56"/>
          <p:cNvSpPr txBox="1"/>
          <p:nvPr/>
        </p:nvSpPr>
        <p:spPr>
          <a:xfrm>
            <a:off x="10083035" y="561019"/>
            <a:ext cx="210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테이블정의서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8753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FF69BD8-B221-4A17-AA47-CD62F6D14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05" t="22178" r="34879" b="2309"/>
          <a:stretch/>
        </p:blipFill>
        <p:spPr>
          <a:xfrm>
            <a:off x="1068676" y="1268203"/>
            <a:ext cx="3515155" cy="550645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13.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1A86E48-016A-454E-9E52-11396E82EC12}"/>
              </a:ext>
            </a:extLst>
          </p:cNvPr>
          <p:cNvSpPr/>
          <p:nvPr/>
        </p:nvSpPr>
        <p:spPr>
          <a:xfrm>
            <a:off x="268014" y="1103119"/>
            <a:ext cx="1003450" cy="330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상품관리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C3453BD-B553-4924-B6B6-103F8B1E0F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33" t="22693" r="17428" b="1410"/>
          <a:stretch/>
        </p:blipFill>
        <p:spPr>
          <a:xfrm>
            <a:off x="4799856" y="1275218"/>
            <a:ext cx="5760640" cy="550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38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AA8F1A3-FCC6-47D0-9F0C-4522F708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89" t="23718" r="35096" b="1411"/>
          <a:stretch/>
        </p:blipFill>
        <p:spPr>
          <a:xfrm>
            <a:off x="1083737" y="1300116"/>
            <a:ext cx="3500095" cy="543631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13.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BA1D856-146B-4F2A-A724-EE5D01B909F5}"/>
              </a:ext>
            </a:extLst>
          </p:cNvPr>
          <p:cNvSpPr/>
          <p:nvPr/>
        </p:nvSpPr>
        <p:spPr>
          <a:xfrm>
            <a:off x="268014" y="1103119"/>
            <a:ext cx="1003450" cy="330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그래프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A0DA2CA-EB05-43AA-BD3B-20D984A70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47" t="22820" r="23422" b="1772"/>
          <a:stretch/>
        </p:blipFill>
        <p:spPr>
          <a:xfrm>
            <a:off x="4799856" y="1302230"/>
            <a:ext cx="5760640" cy="547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06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82A9C6-5141-4055-A5E5-6EE4CDAAB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0" t="26154" r="36105" b="4231"/>
          <a:stretch/>
        </p:blipFill>
        <p:spPr>
          <a:xfrm>
            <a:off x="1055440" y="1330420"/>
            <a:ext cx="4032448" cy="541985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13.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A028B4A-BB4D-4633-AABD-8122C3D4B652}"/>
              </a:ext>
            </a:extLst>
          </p:cNvPr>
          <p:cNvSpPr/>
          <p:nvPr/>
        </p:nvSpPr>
        <p:spPr>
          <a:xfrm>
            <a:off x="268014" y="1103119"/>
            <a:ext cx="1003450" cy="330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상품추천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9668A1-0463-4ABE-86A0-78D3DB40A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81" t="23845" r="31634" b="6795"/>
          <a:stretch/>
        </p:blipFill>
        <p:spPr>
          <a:xfrm>
            <a:off x="5087888" y="1329495"/>
            <a:ext cx="6192688" cy="53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89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03D4D1-89C3-4012-8D53-AA766B7A2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02" t="25850" r="20470" b="4851"/>
          <a:stretch/>
        </p:blipFill>
        <p:spPr>
          <a:xfrm>
            <a:off x="911424" y="1291577"/>
            <a:ext cx="5040560" cy="545372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13.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45B1198-E297-4F01-9BFA-E2F4C42FDCA6}"/>
              </a:ext>
            </a:extLst>
          </p:cNvPr>
          <p:cNvSpPr/>
          <p:nvPr/>
        </p:nvSpPr>
        <p:spPr>
          <a:xfrm>
            <a:off x="268014" y="1103119"/>
            <a:ext cx="1140372" cy="330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이미지검색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97CE4B-392D-4BF7-827B-0784BAE64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35" t="23206" r="30192" b="7179"/>
          <a:stretch/>
        </p:blipFill>
        <p:spPr>
          <a:xfrm>
            <a:off x="5951984" y="1291577"/>
            <a:ext cx="6322078" cy="54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97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"/>
          <p:cNvSpPr/>
          <p:nvPr/>
        </p:nvSpPr>
        <p:spPr>
          <a:xfrm>
            <a:off x="107376" y="107730"/>
            <a:ext cx="1968559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5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2.목표</a:t>
            </a:r>
            <a:endParaRPr/>
          </a:p>
        </p:txBody>
      </p:sp>
      <p:cxnSp>
        <p:nvCxnSpPr>
          <p:cNvPr id="207" name="Google Shape;207;p5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08" name="Google Shape;208;p5"/>
          <p:cNvGrpSpPr/>
          <p:nvPr/>
        </p:nvGrpSpPr>
        <p:grpSpPr>
          <a:xfrm>
            <a:off x="268081" y="1091127"/>
            <a:ext cx="11813492" cy="5418667"/>
            <a:chOff x="67" y="0"/>
            <a:chExt cx="11813492" cy="5418667"/>
          </a:xfrm>
        </p:grpSpPr>
        <p:sp>
          <p:nvSpPr>
            <p:cNvPr id="209" name="Google Shape;209;p5"/>
            <p:cNvSpPr/>
            <p:nvPr/>
          </p:nvSpPr>
          <p:spPr>
            <a:xfrm>
              <a:off x="886022" y="0"/>
              <a:ext cx="10041583" cy="541866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CE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67" y="1625600"/>
              <a:ext cx="3684404" cy="216746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 txBox="1"/>
            <p:nvPr/>
          </p:nvSpPr>
          <p:spPr>
            <a:xfrm>
              <a:off x="105874" y="1731407"/>
              <a:ext cx="3472790" cy="1955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이지 구매시스템</a:t>
              </a:r>
              <a:endPara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이름을 몰라 구매하기 어려웠던 </a:t>
              </a:r>
              <a:b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꽃부터 뭘 사야할지 몰라 했던 고민들까지 없애주는 시스템</a:t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4055229" y="1625600"/>
              <a:ext cx="3693786" cy="216746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 txBox="1"/>
            <p:nvPr/>
          </p:nvSpPr>
          <p:spPr>
            <a:xfrm>
              <a:off x="4161036" y="1731407"/>
              <a:ext cx="3482172" cy="1955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비지 판매시스템</a:t>
              </a:r>
              <a:endPara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멀리 있는 소비자를 가깝게, </a:t>
              </a:r>
              <a:b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잘 팔리는 화훼 추천까지 판매자를 바쁘게 만들어준 시스템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8119773" y="1625600"/>
              <a:ext cx="3693786" cy="216746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57150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 txBox="1"/>
            <p:nvPr/>
          </p:nvSpPr>
          <p:spPr>
            <a:xfrm>
              <a:off x="8225580" y="1731407"/>
              <a:ext cx="3482172" cy="1955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None/>
              </a:pPr>
              <a:r>
                <a:rPr lang="ko-KR" sz="4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이지&amp;비지</a:t>
              </a:r>
              <a:br>
                <a:rPr lang="ko-KR" sz="4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4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윈윈 시스템</a:t>
              </a:r>
              <a:endParaRPr/>
            </a:p>
          </p:txBody>
        </p:sp>
      </p:grpSp>
      <p:sp>
        <p:nvSpPr>
          <p:cNvPr id="216" name="Google Shape;216;p5"/>
          <p:cNvSpPr/>
          <p:nvPr/>
        </p:nvSpPr>
        <p:spPr>
          <a:xfrm>
            <a:off x="268014" y="2725422"/>
            <a:ext cx="3740831" cy="2150076"/>
          </a:xfrm>
          <a:prstGeom prst="bracketPair">
            <a:avLst/>
          </a:prstGeom>
          <a:noFill/>
          <a:ln w="76200" cap="flat" cmpd="sng">
            <a:solidFill>
              <a:srgbClr val="C1C1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4304412" y="2725422"/>
            <a:ext cx="3740831" cy="2150076"/>
          </a:xfrm>
          <a:prstGeom prst="bracketPair">
            <a:avLst/>
          </a:prstGeom>
          <a:noFill/>
          <a:ln w="76200" cap="flat" cmpd="sng">
            <a:solidFill>
              <a:srgbClr val="C1C1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8563232" y="2879124"/>
            <a:ext cx="3361038" cy="1841157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C1C1E5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07648" y="1413336"/>
            <a:ext cx="2520000" cy="5040000"/>
          </a:xfrm>
          <a:prstGeom prst="roundRect">
            <a:avLst/>
          </a:prstGeom>
          <a:noFill/>
          <a:ln w="28575"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관리자</a:t>
            </a:r>
          </a:p>
        </p:txBody>
      </p:sp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02544"/>
              </p:ext>
            </p:extLst>
          </p:nvPr>
        </p:nvGraphicFramePr>
        <p:xfrm>
          <a:off x="542963" y="1989320"/>
          <a:ext cx="216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4680" y="985025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14.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애플리케이션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아키텍쳐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59696" y="1409387"/>
            <a:ext cx="2520000" cy="5040000"/>
          </a:xfrm>
          <a:prstGeom prst="roundRect">
            <a:avLst/>
          </a:prstGeom>
          <a:noFill/>
          <a:ln w="28575"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</a:t>
            </a:r>
          </a:p>
        </p:txBody>
      </p:sp>
      <p:graphicFrame>
        <p:nvGraphicFramePr>
          <p:cNvPr id="11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9879497"/>
              </p:ext>
            </p:extLst>
          </p:nvPr>
        </p:nvGraphicFramePr>
        <p:xfrm>
          <a:off x="3524944" y="1989320"/>
          <a:ext cx="216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6312024" y="1409386"/>
            <a:ext cx="2520000" cy="5040000"/>
          </a:xfrm>
          <a:prstGeom prst="roundRect">
            <a:avLst/>
          </a:prstGeom>
          <a:noFill/>
          <a:ln w="28575"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마켓</a:t>
            </a:r>
          </a:p>
        </p:txBody>
      </p:sp>
      <p:graphicFrame>
        <p:nvGraphicFramePr>
          <p:cNvPr id="13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005356"/>
              </p:ext>
            </p:extLst>
          </p:nvPr>
        </p:nvGraphicFramePr>
        <p:xfrm>
          <a:off x="6497773" y="1989320"/>
          <a:ext cx="216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1" name="모서리가 둥근 직사각형 20"/>
          <p:cNvSpPr/>
          <p:nvPr/>
        </p:nvSpPr>
        <p:spPr>
          <a:xfrm>
            <a:off x="9248769" y="1409386"/>
            <a:ext cx="2520000" cy="5040000"/>
          </a:xfrm>
          <a:prstGeom prst="roundRect">
            <a:avLst/>
          </a:prstGeom>
          <a:noFill/>
          <a:ln w="28575"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공통</a:t>
            </a:r>
          </a:p>
        </p:txBody>
      </p:sp>
      <p:graphicFrame>
        <p:nvGraphicFramePr>
          <p:cNvPr id="22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9777048"/>
              </p:ext>
            </p:extLst>
          </p:nvPr>
        </p:nvGraphicFramePr>
        <p:xfrm>
          <a:off x="9461195" y="1989320"/>
          <a:ext cx="216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3585757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7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p57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4400">
                <a:solidFill>
                  <a:schemeClr val="dk1"/>
                </a:solidFill>
              </a:rPr>
              <a:t>5. 기능 명세서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3" name="Google Shape;533;p5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34" name="Google Shape;534;p57"/>
          <p:cNvGraphicFramePr/>
          <p:nvPr>
            <p:extLst>
              <p:ext uri="{D42A27DB-BD31-4B8C-83A1-F6EECF244321}">
                <p14:modId xmlns:p14="http://schemas.microsoft.com/office/powerpoint/2010/main" val="1837922286"/>
              </p:ext>
            </p:extLst>
          </p:nvPr>
        </p:nvGraphicFramePr>
        <p:xfrm>
          <a:off x="482600" y="1103214"/>
          <a:ext cx="11277600" cy="50207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통계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테이블명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stat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어플리케이션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 dirty="0"/>
                        <a:t>페이지명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파일명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요소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상세내용</a:t>
                      </a:r>
                      <a:endParaRPr b="1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이미지 검색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dirty="0"/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flobot.html</a:t>
                      </a:r>
                      <a:endParaRPr dirty="0"/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form</a:t>
                      </a:r>
                      <a:endParaRPr sz="1400" b="0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검색어 입력시 페이지 이동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input-text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검색어 입력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input-submit</a:t>
                      </a:r>
                      <a:endParaRPr sz="1400" b="0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‘검색’ 버튼 클릭시 form 실행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a href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사진 등록시 페이지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img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사진 클릭시 a href 실행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8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매출 차트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button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id:table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‘표’ 버튼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함수 실행,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ajax로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페이지 로드,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‘표’, ‘그래프’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css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변화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button(id:notice2)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‘그래프’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버튼클릭시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함수 실행,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ajax로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페이지 로드,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‘표’, ‘그래프’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css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변화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8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58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4400">
                <a:solidFill>
                  <a:schemeClr val="dk1"/>
                </a:solidFill>
              </a:rPr>
              <a:t>5. 기능 명세서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58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42" name="Google Shape;542;p58"/>
          <p:cNvGraphicFramePr/>
          <p:nvPr>
            <p:extLst>
              <p:ext uri="{D42A27DB-BD31-4B8C-83A1-F6EECF244321}">
                <p14:modId xmlns:p14="http://schemas.microsoft.com/office/powerpoint/2010/main" val="308231017"/>
              </p:ext>
            </p:extLst>
          </p:nvPr>
        </p:nvGraphicFramePr>
        <p:xfrm>
          <a:off x="482600" y="1103214"/>
          <a:ext cx="11277600" cy="6576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/>
                        <a:t>엔티티타입명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통계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/>
                        <a:t>테이블명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stat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어플리케이션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 dirty="0"/>
                        <a:t>페이지명</a:t>
                      </a:r>
                      <a:endParaRPr sz="1400" b="1" u="none" strike="noStrike" cap="none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파일명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요소</a:t>
                      </a:r>
                      <a:endParaRPr sz="1400" b="1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상세내용</a:t>
                      </a:r>
                      <a:endParaRPr b="1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상품추천</a:t>
                      </a:r>
                      <a:endParaRPr b="1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dirty="0"/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flobot.html</a:t>
                      </a:r>
                      <a:endParaRPr dirty="0"/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table</a:t>
                      </a:r>
                      <a:endParaRPr sz="1400" b="0" u="none" strike="noStrike" cap="none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페이지 </a:t>
                      </a:r>
                      <a:r>
                        <a:rPr lang="ko-KR" dirty="0" err="1"/>
                        <a:t>오픈시</a:t>
                      </a:r>
                      <a:r>
                        <a:rPr lang="ko-KR" dirty="0"/>
                        <a:t> 회원의 선호 상품 정보를 불러와 표시한다.</a:t>
                      </a:r>
                      <a:endParaRPr dirty="0"/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 표시내용: </a:t>
                      </a:r>
                      <a:r>
                        <a:rPr lang="ko-KR" dirty="0" err="1"/>
                        <a:t>상품이미지</a:t>
                      </a:r>
                      <a:r>
                        <a:rPr lang="ko-KR" dirty="0"/>
                        <a:t>, 상품명, 가격, 재고, 배송비,</a:t>
                      </a:r>
                      <a:endParaRPr dirty="0"/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상품이 입고가 </a:t>
                      </a:r>
                      <a:r>
                        <a:rPr lang="ko-KR" dirty="0" err="1"/>
                        <a:t>안돼있으면</a:t>
                      </a:r>
                      <a:r>
                        <a:rPr lang="ko-KR" dirty="0"/>
                        <a:t> ‘</a:t>
                      </a:r>
                      <a:r>
                        <a:rPr lang="ko-KR" dirty="0" err="1"/>
                        <a:t>상품준비중’이</a:t>
                      </a:r>
                      <a:r>
                        <a:rPr lang="ko-KR" dirty="0"/>
                        <a:t> 이미지에 표시됨</a:t>
                      </a:r>
                      <a:endParaRPr dirty="0"/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재고가 10개 이하일 경우 ‘</a:t>
                      </a:r>
                      <a:r>
                        <a:rPr lang="ko-KR" dirty="0" err="1"/>
                        <a:t>품절임박’이</a:t>
                      </a:r>
                      <a:r>
                        <a:rPr lang="ko-KR" dirty="0"/>
                        <a:t> 이미지에 표시됨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구매</a:t>
                      </a:r>
                      <a:endParaRPr b="1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구매페이지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goodsBuy.html</a:t>
                      </a:r>
                      <a:endParaRPr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table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페이지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오픈시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구매할 상품 정보를 불러와 표시한다.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표시내용: 번호, 상품명,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상품이미지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, 수량, 상품가격, 이미지, 합계금액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수령인,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연락처,우편번호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, 주소, 상세주소,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배송메세지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form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배송정보 </a:t>
                      </a:r>
                      <a:r>
                        <a:rPr lang="ko-KR" dirty="0" err="1"/>
                        <a:t>입력시</a:t>
                      </a:r>
                      <a:r>
                        <a:rPr lang="ko-KR" dirty="0"/>
                        <a:t> 페이지 이동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input-text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배송메세지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입력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input-button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‘검색’ 버튼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함수 실행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input-submit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101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‘결제하기’ 버튼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form실행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9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4400">
                <a:solidFill>
                  <a:schemeClr val="dk1"/>
                </a:solidFill>
              </a:rPr>
              <a:t>6. 스토리보드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9" name="Google Shape;549;p59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50" name="Google Shape;550;p59"/>
          <p:cNvGraphicFramePr/>
          <p:nvPr>
            <p:extLst>
              <p:ext uri="{D42A27DB-BD31-4B8C-83A1-F6EECF244321}">
                <p14:modId xmlns:p14="http://schemas.microsoft.com/office/powerpoint/2010/main" val="310937792"/>
              </p:ext>
            </p:extLst>
          </p:nvPr>
        </p:nvGraphicFramePr>
        <p:xfrm>
          <a:off x="6402959" y="1249941"/>
          <a:ext cx="5630725" cy="43728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2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회원 메인페이지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회원이 로그인한후 가장 먼저 보는 페이지</a:t>
                      </a:r>
                      <a:endParaRPr b="1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요소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설명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1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클릭시 홈페이지 메인페이지로 이동</a:t>
                      </a:r>
                      <a:endParaRPr/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2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클릭시 세션 종료 및 로그아웃 후 메인페이지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3</a:t>
                      </a:r>
                      <a:endParaRPr b="1" dirty="0"/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로그인 시 사용자에 따라 부여되는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session값이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‘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mem’이면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해당 태그 표시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각각 ‘/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corner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cartList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’, ‘/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register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memberDetail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’, ‘/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purchase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orderList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’ 페이지로 이동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DAFD360-0E59-4186-B68F-E99966C5D66B}"/>
              </a:ext>
            </a:extLst>
          </p:cNvPr>
          <p:cNvGrpSpPr/>
          <p:nvPr/>
        </p:nvGrpSpPr>
        <p:grpSpPr>
          <a:xfrm>
            <a:off x="156695" y="1212984"/>
            <a:ext cx="6083321" cy="5384368"/>
            <a:chOff x="228703" y="1597584"/>
            <a:chExt cx="5338410" cy="41490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FCACF26-A4E3-4D85-826E-34A9EE637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952" r="14563"/>
            <a:stretch/>
          </p:blipFill>
          <p:spPr>
            <a:xfrm>
              <a:off x="1326952" y="1597584"/>
              <a:ext cx="4240161" cy="414907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CD10CBD-0EA1-4D70-BB9F-F127D9A543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911"/>
            <a:stretch/>
          </p:blipFill>
          <p:spPr>
            <a:xfrm>
              <a:off x="228703" y="1597585"/>
              <a:ext cx="1186777" cy="414907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07345A-A81B-4417-A3D6-DFFC5F05B4AA}"/>
              </a:ext>
            </a:extLst>
          </p:cNvPr>
          <p:cNvSpPr txBox="1"/>
          <p:nvPr/>
        </p:nvSpPr>
        <p:spPr>
          <a:xfrm>
            <a:off x="4356158" y="1365729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553D23-A760-441E-8D16-72CEF5231755}"/>
              </a:ext>
            </a:extLst>
          </p:cNvPr>
          <p:cNvSpPr txBox="1"/>
          <p:nvPr/>
        </p:nvSpPr>
        <p:spPr>
          <a:xfrm>
            <a:off x="374749" y="1365729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013279-D58B-4217-8F42-DC8983BA2F28}"/>
              </a:ext>
            </a:extLst>
          </p:cNvPr>
          <p:cNvSpPr txBox="1"/>
          <p:nvPr/>
        </p:nvSpPr>
        <p:spPr>
          <a:xfrm>
            <a:off x="4871864" y="1370075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9" name="Google Shape;549;p59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F54768FF-E5E0-441B-8D46-72BE58EABD16}"/>
              </a:ext>
            </a:extLst>
          </p:cNvPr>
          <p:cNvGrpSpPr/>
          <p:nvPr/>
        </p:nvGrpSpPr>
        <p:grpSpPr>
          <a:xfrm>
            <a:off x="156695" y="1212984"/>
            <a:ext cx="6083321" cy="5384368"/>
            <a:chOff x="228703" y="1597584"/>
            <a:chExt cx="5338410" cy="414908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FE2AE89-F051-4D8E-8C33-B20A70DDA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952" r="14563"/>
            <a:stretch/>
          </p:blipFill>
          <p:spPr>
            <a:xfrm>
              <a:off x="1326952" y="1597584"/>
              <a:ext cx="4240161" cy="414907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217D1-06E2-4D9B-813A-87F44F695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911"/>
            <a:stretch/>
          </p:blipFill>
          <p:spPr>
            <a:xfrm>
              <a:off x="228703" y="1597585"/>
              <a:ext cx="1186777" cy="4149079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073634-DBB4-4653-8F99-03FFB98A372B}"/>
              </a:ext>
            </a:extLst>
          </p:cNvPr>
          <p:cNvSpPr/>
          <p:nvPr/>
        </p:nvSpPr>
        <p:spPr>
          <a:xfrm>
            <a:off x="156696" y="1627173"/>
            <a:ext cx="1313292" cy="4970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AA3021-C33D-471A-A731-606EB765E763}"/>
              </a:ext>
            </a:extLst>
          </p:cNvPr>
          <p:cNvSpPr/>
          <p:nvPr/>
        </p:nvSpPr>
        <p:spPr>
          <a:xfrm>
            <a:off x="2107209" y="1627172"/>
            <a:ext cx="1654532" cy="3759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507CBD-E23F-4B0E-AC66-3104A37460DC}"/>
              </a:ext>
            </a:extLst>
          </p:cNvPr>
          <p:cNvSpPr/>
          <p:nvPr/>
        </p:nvSpPr>
        <p:spPr>
          <a:xfrm>
            <a:off x="3774595" y="1621685"/>
            <a:ext cx="407694" cy="3814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EE5296-5FAE-4B98-B5B7-57E33F1B9433}"/>
              </a:ext>
            </a:extLst>
          </p:cNvPr>
          <p:cNvSpPr/>
          <p:nvPr/>
        </p:nvSpPr>
        <p:spPr>
          <a:xfrm>
            <a:off x="4169435" y="1620556"/>
            <a:ext cx="407694" cy="382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4AAFB63-A5B8-4B71-BEDF-AC48F5D8E66C}"/>
              </a:ext>
            </a:extLst>
          </p:cNvPr>
          <p:cNvSpPr/>
          <p:nvPr/>
        </p:nvSpPr>
        <p:spPr>
          <a:xfrm>
            <a:off x="1601672" y="2192260"/>
            <a:ext cx="3486215" cy="38290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7" name="Google Shape;547;p59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4400">
                <a:solidFill>
                  <a:schemeClr val="dk1"/>
                </a:solidFill>
              </a:rPr>
              <a:t>6. 스토리보드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51" name="Google Shape;551;p59"/>
          <p:cNvGraphicFramePr/>
          <p:nvPr>
            <p:extLst>
              <p:ext uri="{D42A27DB-BD31-4B8C-83A1-F6EECF244321}">
                <p14:modId xmlns:p14="http://schemas.microsoft.com/office/powerpoint/2010/main" val="2300189161"/>
              </p:ext>
            </p:extLst>
          </p:nvPr>
        </p:nvGraphicFramePr>
        <p:xfrm>
          <a:off x="6404384" y="1194245"/>
          <a:ext cx="5630725" cy="540310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회원 메인페이지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회원이 로그인한후 가장 먼저 보는 페이지</a:t>
                      </a:r>
                      <a:endParaRPr b="1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요소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설명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1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nav, 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페이지 왼쪽에 위치,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목록 클릭시 해당 페이지로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2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input-text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검색어 입력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800"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3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input-submit</a:t>
                      </a:r>
                      <a:endParaRPr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‘검색’ 버튼 클릭시 form 실행</a:t>
                      </a:r>
                      <a:endParaRPr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4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img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사진 클릭시 a 실행</a:t>
                      </a:r>
                      <a:endParaRPr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5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table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로그인한 회원의 선호 상품 정보를 불러와 표시</a:t>
                      </a:r>
                      <a:endParaRPr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8D542BA-1114-4404-9D56-1811B8439C2A}"/>
              </a:ext>
            </a:extLst>
          </p:cNvPr>
          <p:cNvSpPr txBox="1"/>
          <p:nvPr/>
        </p:nvSpPr>
        <p:spPr>
          <a:xfrm>
            <a:off x="-1974" y="1451638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00EC63-D3B6-4CF1-A218-3197030339D4}"/>
              </a:ext>
            </a:extLst>
          </p:cNvPr>
          <p:cNvSpPr txBox="1"/>
          <p:nvPr/>
        </p:nvSpPr>
        <p:spPr>
          <a:xfrm>
            <a:off x="1469987" y="1985456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5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D9614-0127-4266-BD80-AA080B1914D6}"/>
              </a:ext>
            </a:extLst>
          </p:cNvPr>
          <p:cNvSpPr txBox="1"/>
          <p:nvPr/>
        </p:nvSpPr>
        <p:spPr>
          <a:xfrm>
            <a:off x="4154709" y="1257841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9961AD-99FF-4651-9AB9-85A6B13E9D57}"/>
              </a:ext>
            </a:extLst>
          </p:cNvPr>
          <p:cNvSpPr txBox="1"/>
          <p:nvPr/>
        </p:nvSpPr>
        <p:spPr>
          <a:xfrm>
            <a:off x="2340515" y="1257842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9D5714-D004-417C-9316-4C9A6101BFA7}"/>
              </a:ext>
            </a:extLst>
          </p:cNvPr>
          <p:cNvSpPr txBox="1"/>
          <p:nvPr/>
        </p:nvSpPr>
        <p:spPr>
          <a:xfrm>
            <a:off x="3761741" y="1257842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329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p6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4400">
                <a:solidFill>
                  <a:schemeClr val="dk1"/>
                </a:solidFill>
              </a:rPr>
              <a:t>6. 스토리보드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8" name="Google Shape;558;p6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59" name="Google Shape;559;p60"/>
          <p:cNvGraphicFramePr/>
          <p:nvPr>
            <p:extLst>
              <p:ext uri="{D42A27DB-BD31-4B8C-83A1-F6EECF244321}">
                <p14:modId xmlns:p14="http://schemas.microsoft.com/office/powerpoint/2010/main" val="3131937811"/>
              </p:ext>
            </p:extLst>
          </p:nvPr>
        </p:nvGraphicFramePr>
        <p:xfrm>
          <a:off x="6290403" y="1214487"/>
          <a:ext cx="5630725" cy="543805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입점업체 메인페이지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업체가 로그인한후 가장 먼저 보는 페이지</a:t>
                      </a:r>
                      <a:endParaRPr b="1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요소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설명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1</a:t>
                      </a:r>
                      <a:endParaRPr b="1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button(id:table)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‘표’ 버튼 클릭시 함수 실행,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ajax로 페이지 로드,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‘표’, ‘그래프’ css 변화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2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button(id:notice2)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‘그래프’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버튼클릭시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함수 실행,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ajax로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페이지 로드,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‘표’, ‘그래프’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css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변화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69E4485-010E-45F6-AEDE-38147C663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5" y="1943088"/>
            <a:ext cx="6096000" cy="3429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7225BE-6F2D-4860-82A9-9FD7569AF3D5}"/>
              </a:ext>
            </a:extLst>
          </p:cNvPr>
          <p:cNvSpPr/>
          <p:nvPr/>
        </p:nvSpPr>
        <p:spPr>
          <a:xfrm>
            <a:off x="2773186" y="2348780"/>
            <a:ext cx="407694" cy="3814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B2705-B33A-4A0E-81AC-36A19C6B0CA3}"/>
              </a:ext>
            </a:extLst>
          </p:cNvPr>
          <p:cNvSpPr/>
          <p:nvPr/>
        </p:nvSpPr>
        <p:spPr>
          <a:xfrm>
            <a:off x="3168026" y="2347651"/>
            <a:ext cx="407694" cy="382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2341EB-746E-4706-9BDE-55572FF85B4D}"/>
              </a:ext>
            </a:extLst>
          </p:cNvPr>
          <p:cNvSpPr txBox="1"/>
          <p:nvPr/>
        </p:nvSpPr>
        <p:spPr>
          <a:xfrm>
            <a:off x="3161256" y="1967351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E50CD-6307-4A6C-972D-A1E2525D99E8}"/>
              </a:ext>
            </a:extLst>
          </p:cNvPr>
          <p:cNvSpPr txBox="1"/>
          <p:nvPr/>
        </p:nvSpPr>
        <p:spPr>
          <a:xfrm>
            <a:off x="2768288" y="1967352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098B6C-F869-4086-95D9-E243F8CF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5" y="1943088"/>
            <a:ext cx="6096000" cy="3429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05FAE7B-3BC3-47A1-8653-C21D306D6235}"/>
              </a:ext>
            </a:extLst>
          </p:cNvPr>
          <p:cNvSpPr/>
          <p:nvPr/>
        </p:nvSpPr>
        <p:spPr>
          <a:xfrm>
            <a:off x="293438" y="2994928"/>
            <a:ext cx="5651424" cy="11914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908112-DEC6-4DFC-BD67-718F5CEFD810}"/>
              </a:ext>
            </a:extLst>
          </p:cNvPr>
          <p:cNvSpPr/>
          <p:nvPr/>
        </p:nvSpPr>
        <p:spPr>
          <a:xfrm>
            <a:off x="3003566" y="2156367"/>
            <a:ext cx="1984874" cy="1912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934E7-9ACB-44F9-B90D-1DD165CB6F08}"/>
              </a:ext>
            </a:extLst>
          </p:cNvPr>
          <p:cNvSpPr txBox="1"/>
          <p:nvPr/>
        </p:nvSpPr>
        <p:spPr>
          <a:xfrm>
            <a:off x="2665118" y="1833024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C0A9AC-1FDA-49AA-AAAD-B30A30A4C41C}"/>
              </a:ext>
            </a:extLst>
          </p:cNvPr>
          <p:cNvSpPr txBox="1"/>
          <p:nvPr/>
        </p:nvSpPr>
        <p:spPr>
          <a:xfrm>
            <a:off x="107375" y="2749202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56" name="Google Shape;556;p60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p60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4400">
                <a:solidFill>
                  <a:schemeClr val="dk1"/>
                </a:solidFill>
              </a:rPr>
              <a:t>6. 스토리보드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8" name="Google Shape;558;p60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60" name="Google Shape;560;p60"/>
          <p:cNvGraphicFramePr/>
          <p:nvPr>
            <p:extLst>
              <p:ext uri="{D42A27DB-BD31-4B8C-83A1-F6EECF244321}">
                <p14:modId xmlns:p14="http://schemas.microsoft.com/office/powerpoint/2010/main" val="1610344868"/>
              </p:ext>
            </p:extLst>
          </p:nvPr>
        </p:nvGraphicFramePr>
        <p:xfrm>
          <a:off x="6561275" y="1103214"/>
          <a:ext cx="5630725" cy="53248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5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3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입점업체 메인페이지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업체 로그인한후 가장 먼저 보는 페이지</a:t>
                      </a:r>
                      <a:endParaRPr b="1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요소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설명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1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div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구글차트 또는 표가 화면에 표시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2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로그인 시 사용자에 따라 부여되는 session값이 ‘mar’이면 해당 태그 표시 클릭시 각각 ‘/market/marketInfo’, ‘goods/goodsList’, ‘goods/goodsRegi’, ‘/purchase/marketPurchaseList’, ‘/inquire/MarketInquireList’ 페이지로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800"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3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세션 종료 및 로그아웃 후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이동</a:t>
                      </a:r>
                      <a:endParaRPr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676DB68-9E04-4642-A2A5-148B9C5FD232}"/>
              </a:ext>
            </a:extLst>
          </p:cNvPr>
          <p:cNvSpPr txBox="1"/>
          <p:nvPr/>
        </p:nvSpPr>
        <p:spPr>
          <a:xfrm>
            <a:off x="4682315" y="1822528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C5AAA6-0D3E-470E-8293-AAB69AD624AA}"/>
              </a:ext>
            </a:extLst>
          </p:cNvPr>
          <p:cNvSpPr/>
          <p:nvPr/>
        </p:nvSpPr>
        <p:spPr>
          <a:xfrm>
            <a:off x="4988440" y="2156368"/>
            <a:ext cx="407694" cy="1912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0472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1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p61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4400">
                <a:solidFill>
                  <a:schemeClr val="dk1"/>
                </a:solidFill>
              </a:rPr>
              <a:t>6. 스토리보드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7" name="Google Shape;567;p61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68" name="Google Shape;568;p61"/>
          <p:cNvGraphicFramePr/>
          <p:nvPr>
            <p:extLst>
              <p:ext uri="{D42A27DB-BD31-4B8C-83A1-F6EECF244321}">
                <p14:modId xmlns:p14="http://schemas.microsoft.com/office/powerpoint/2010/main" val="2141865967"/>
              </p:ext>
            </p:extLst>
          </p:nvPr>
        </p:nvGraphicFramePr>
        <p:xfrm>
          <a:off x="6456040" y="1329729"/>
          <a:ext cx="5630725" cy="29006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검색 페이지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꽃 사진으로 검색할때 사용되는 페이지</a:t>
                      </a:r>
                      <a:endParaRPr b="1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요소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설명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1</a:t>
                      </a:r>
                      <a:endParaRPr b="1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img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사진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실행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2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input-file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이름을 알고 싶은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꽃사진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업로드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3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input-submit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‘검색’ 버튼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form실행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0607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A212216-8250-4FCB-B600-CC464508D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21"/>
          <a:stretch/>
        </p:blipFill>
        <p:spPr>
          <a:xfrm>
            <a:off x="253719" y="1700809"/>
            <a:ext cx="6156486" cy="40324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3CFA4F1-EC37-40D9-A9F7-AC4A8FA3E467}"/>
              </a:ext>
            </a:extLst>
          </p:cNvPr>
          <p:cNvSpPr/>
          <p:nvPr/>
        </p:nvSpPr>
        <p:spPr>
          <a:xfrm>
            <a:off x="2855640" y="3689776"/>
            <a:ext cx="1152128" cy="2432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6CFA8-D62F-415B-A006-8C78A5967246}"/>
              </a:ext>
            </a:extLst>
          </p:cNvPr>
          <p:cNvSpPr txBox="1"/>
          <p:nvPr/>
        </p:nvSpPr>
        <p:spPr>
          <a:xfrm>
            <a:off x="2483369" y="3353500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38631-8A94-4BA5-B9BF-98730A1F4963}"/>
              </a:ext>
            </a:extLst>
          </p:cNvPr>
          <p:cNvSpPr txBox="1"/>
          <p:nvPr/>
        </p:nvSpPr>
        <p:spPr>
          <a:xfrm>
            <a:off x="3959986" y="1787036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D2D04D-D937-4897-8902-78466A8B3282}"/>
              </a:ext>
            </a:extLst>
          </p:cNvPr>
          <p:cNvSpPr/>
          <p:nvPr/>
        </p:nvSpPr>
        <p:spPr>
          <a:xfrm>
            <a:off x="4352246" y="2051312"/>
            <a:ext cx="407694" cy="1912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5DFB9-BDBD-48A2-9E67-B37925FA1F70}"/>
              </a:ext>
            </a:extLst>
          </p:cNvPr>
          <p:cNvSpPr/>
          <p:nvPr/>
        </p:nvSpPr>
        <p:spPr>
          <a:xfrm>
            <a:off x="4257450" y="3621391"/>
            <a:ext cx="502490" cy="311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6187F5-0CA3-4626-9F96-E737BA3DC4B1}"/>
              </a:ext>
            </a:extLst>
          </p:cNvPr>
          <p:cNvSpPr txBox="1"/>
          <p:nvPr/>
        </p:nvSpPr>
        <p:spPr>
          <a:xfrm>
            <a:off x="3972345" y="3320444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E56970-02AA-42A1-B2D0-297875C7A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43" y="1931970"/>
            <a:ext cx="6249975" cy="35156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FB2AE1E-0F9C-4E57-AC91-CFE87E1C6171}"/>
              </a:ext>
            </a:extLst>
          </p:cNvPr>
          <p:cNvSpPr/>
          <p:nvPr/>
        </p:nvSpPr>
        <p:spPr>
          <a:xfrm>
            <a:off x="119543" y="3444345"/>
            <a:ext cx="548672" cy="301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D24381-CBA2-4BD7-957C-0CB87C3852D2}"/>
              </a:ext>
            </a:extLst>
          </p:cNvPr>
          <p:cNvSpPr/>
          <p:nvPr/>
        </p:nvSpPr>
        <p:spPr>
          <a:xfrm>
            <a:off x="107375" y="2218030"/>
            <a:ext cx="1343356" cy="10439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5" name="Google Shape;565;p61"/>
          <p:cNvSpPr/>
          <p:nvPr/>
        </p:nvSpPr>
        <p:spPr>
          <a:xfrm>
            <a:off x="107375" y="107730"/>
            <a:ext cx="3698400" cy="765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p61"/>
          <p:cNvSpPr txBox="1"/>
          <p:nvPr/>
        </p:nvSpPr>
        <p:spPr>
          <a:xfrm>
            <a:off x="268014" y="-1112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4400">
                <a:solidFill>
                  <a:schemeClr val="dk1"/>
                </a:solidFill>
              </a:rPr>
              <a:t>6. 스토리보드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7" name="Google Shape;567;p61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69" name="Google Shape;569;p61"/>
          <p:cNvGraphicFramePr/>
          <p:nvPr>
            <p:extLst>
              <p:ext uri="{D42A27DB-BD31-4B8C-83A1-F6EECF244321}">
                <p14:modId xmlns:p14="http://schemas.microsoft.com/office/powerpoint/2010/main" val="3881759420"/>
              </p:ext>
            </p:extLst>
          </p:nvPr>
        </p:nvGraphicFramePr>
        <p:xfrm>
          <a:off x="6561275" y="1103214"/>
          <a:ext cx="5630725" cy="31999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검색 페이지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꽃 사진으로 검색할때 사용되는 페이지</a:t>
                      </a:r>
                      <a:endParaRPr b="1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번호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요소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설명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1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img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검색한 꽃 사진의 대표 이미지 출력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9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2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input-button</a:t>
                      </a:r>
                      <a:endParaRPr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01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‘상품구매’ 버튼 </a:t>
                      </a:r>
                      <a:r>
                        <a:rPr lang="ko-KR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해당 상품 목록 페이지로 이동</a:t>
                      </a:r>
                      <a:endParaRPr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4156B63-2BB5-4B8A-A9CB-E4F8496F2FA8}"/>
              </a:ext>
            </a:extLst>
          </p:cNvPr>
          <p:cNvSpPr txBox="1"/>
          <p:nvPr/>
        </p:nvSpPr>
        <p:spPr>
          <a:xfrm>
            <a:off x="0" y="3197352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34AA5-7A6D-4319-A12A-1E3181B90DF9}"/>
              </a:ext>
            </a:extLst>
          </p:cNvPr>
          <p:cNvSpPr txBox="1"/>
          <p:nvPr/>
        </p:nvSpPr>
        <p:spPr>
          <a:xfrm>
            <a:off x="64167" y="1902492"/>
            <a:ext cx="407694" cy="369332"/>
          </a:xfrm>
          <a:prstGeom prst="rect">
            <a:avLst/>
          </a:prstGeom>
          <a:solidFill>
            <a:srgbClr val="C1C1E5"/>
          </a:solidFill>
          <a:ln w="2857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800" kern="1200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</a:t>
            </a:r>
            <a:endParaRPr lang="ko-KR" altLang="en-US" sz="1800" kern="1200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324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18.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일정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(WBS)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C368B7-6B70-4FC4-9D82-DE620D99A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814"/>
            <a:ext cx="12192000" cy="473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3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"/>
          <p:cNvSpPr/>
          <p:nvPr/>
        </p:nvSpPr>
        <p:spPr>
          <a:xfrm>
            <a:off x="107376" y="107730"/>
            <a:ext cx="2842054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6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3.기대효과</a:t>
            </a:r>
            <a:endParaRPr/>
          </a:p>
        </p:txBody>
      </p:sp>
      <p:cxnSp>
        <p:nvCxnSpPr>
          <p:cNvPr id="225" name="Google Shape;225;p6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26" name="Google Shape;226;p6"/>
          <p:cNvGrpSpPr/>
          <p:nvPr/>
        </p:nvGrpSpPr>
        <p:grpSpPr>
          <a:xfrm>
            <a:off x="272005" y="1596953"/>
            <a:ext cx="11805645" cy="4132773"/>
            <a:chOff x="3991" y="428568"/>
            <a:chExt cx="11805645" cy="4132773"/>
          </a:xfrm>
        </p:grpSpPr>
        <p:sp>
          <p:nvSpPr>
            <p:cNvPr id="227" name="Google Shape;227;p6"/>
            <p:cNvSpPr/>
            <p:nvPr/>
          </p:nvSpPr>
          <p:spPr>
            <a:xfrm>
              <a:off x="235187" y="679031"/>
              <a:ext cx="5548713" cy="1733972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 w="19050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 txBox="1"/>
            <p:nvPr/>
          </p:nvSpPr>
          <p:spPr>
            <a:xfrm>
              <a:off x="235187" y="679031"/>
              <a:ext cx="5548713" cy="1733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74475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ko-KR" sz="17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구매자와 판매자의 쉬운 연결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Char char="•"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판매자와 구매자의 물리적거리를 좁혀주는 인터넷 쇼핑몰 시스템으로, 시간적, 정신적 여유가 없던 구매자들에게 손쉬운 화훼구매가 가능.</a:t>
              </a:r>
              <a:endPara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3991" y="428568"/>
              <a:ext cx="1213781" cy="182067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260923" y="679031"/>
              <a:ext cx="5548713" cy="1733972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 w="19050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 txBox="1"/>
            <p:nvPr/>
          </p:nvSpPr>
          <p:spPr>
            <a:xfrm>
              <a:off x="6260923" y="679031"/>
              <a:ext cx="5548713" cy="1733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74475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ko-KR" sz="17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업무 효율성 증진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Char char="•"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유통기한 및 보관기간이 짧은 화훼의 특성상 재고부족이나 재고처리가 발생하기 마련인데, 딥러닝을 통한 제품수량 측정 및 추천으로 재고 효율성 증진 및 매출데이터 분석을 통한 업무효율성 증진</a:t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029726" y="428568"/>
              <a:ext cx="1213781" cy="182067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242705" y="2827369"/>
              <a:ext cx="5548713" cy="1733972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 w="19050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 txBox="1"/>
            <p:nvPr/>
          </p:nvSpPr>
          <p:spPr>
            <a:xfrm>
              <a:off x="242705" y="2827369"/>
              <a:ext cx="5548713" cy="1733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74475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ko-KR" sz="17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구매자의 편의성 확대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Char char="•"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사진을 통한 모르는 꽃 이름 검색기능부터 회원정보를 바탕으로한 상품추천 기능까지 딥러닝을 통해 구매자가 구매까지 걸리는 시간을 단축시켜 판매량 증가</a:t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131422" y="2520013"/>
              <a:ext cx="1213781" cy="182067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6" name="Google Shape;236;p6"/>
          <p:cNvPicPr preferRelativeResize="0"/>
          <p:nvPr/>
        </p:nvPicPr>
        <p:blipFill rotWithShape="1">
          <a:blip r:embed="rId6">
            <a:alphaModFix/>
          </a:blip>
          <a:srcRect r="5311"/>
          <a:stretch/>
        </p:blipFill>
        <p:spPr>
          <a:xfrm rot="5400000">
            <a:off x="7948779" y="2614782"/>
            <a:ext cx="2898442" cy="55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18.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일정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(WBS)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1DF61B-F5D4-4D88-B0FF-DCA341ACE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368"/>
            <a:ext cx="12192000" cy="451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931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19.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주요 기능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(WBS)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2" name="다이어그램 1"/>
          <p:cNvGraphicFramePr/>
          <p:nvPr/>
        </p:nvGraphicFramePr>
        <p:xfrm>
          <a:off x="-781050" y="1103119"/>
          <a:ext cx="12192000" cy="5666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0617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20.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사용된 프로그램</a:t>
            </a:r>
          </a:p>
        </p:txBody>
      </p:sp>
      <p:pic>
        <p:nvPicPr>
          <p:cNvPr id="1026" name="Picture 2" descr="JSP] JSP (JavaServer Pages ) 란 무엇인가?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325" y="5335439"/>
            <a:ext cx="1255633" cy="125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s Archives - bgasparott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1" b="13015"/>
          <a:stretch/>
        </p:blipFill>
        <p:spPr bwMode="auto">
          <a:xfrm>
            <a:off x="5379148" y="1154029"/>
            <a:ext cx="2816727" cy="112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clipse Logos and Artwork | The Eclipse Found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44" y="1233079"/>
            <a:ext cx="4408460" cy="103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 – Logos Downloa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16" y="2466484"/>
            <a:ext cx="2028404" cy="113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query, logo ic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1" b="32052"/>
          <a:stretch/>
        </p:blipFill>
        <p:spPr bwMode="auto">
          <a:xfrm>
            <a:off x="8882232" y="2400582"/>
            <a:ext cx="3186187" cy="104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yBatis – 마이바티스 3 | 소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169" y="4176594"/>
            <a:ext cx="333375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Oracle Logo PNG Transparent &amp; SVG Vector - Freebie Supply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5" t="39314" r="11968" b="41029"/>
          <a:stretch/>
        </p:blipFill>
        <p:spPr bwMode="auto">
          <a:xfrm>
            <a:off x="283954" y="2540487"/>
            <a:ext cx="5095194" cy="102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 logo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18" y="987972"/>
            <a:ext cx="3367108" cy="136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파일:AJAX logo by gengns.svg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6" y="3509964"/>
            <a:ext cx="3432582" cy="164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File:HTML5 logo and wordmark.svg - Wikimedia Common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585" y="3726839"/>
            <a:ext cx="1401726" cy="140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ss Logo Vectors Free Downloa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801" y="3707104"/>
            <a:ext cx="1017127" cy="142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js-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886" y="3735593"/>
            <a:ext cx="1384219" cy="138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17121C61-C6B9-44ED-AE40-550E055C4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85" y="5657855"/>
            <a:ext cx="3125173" cy="9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프로젝트 주피터 - 위키백과, 우리 모두의 백과사전">
            <a:extLst>
              <a:ext uri="{FF2B5EF4-FFF2-40B4-BE49-F238E27FC236}">
                <a16:creationId xmlns:a16="http://schemas.microsoft.com/office/drawing/2014/main" id="{F630D843-C7C0-4409-A871-CB555DC1A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208" y="5395837"/>
            <a:ext cx="1250426" cy="144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진행중] AI와 RPA기반 웹 서비스 자동화 개발과정">
            <a:extLst>
              <a:ext uri="{FF2B5EF4-FFF2-40B4-BE49-F238E27FC236}">
                <a16:creationId xmlns:a16="http://schemas.microsoft.com/office/drawing/2014/main" id="{44458B72-C1F7-47D2-A2B5-1CCD0E32D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06"/>
          <a:stretch/>
        </p:blipFill>
        <p:spPr bwMode="auto">
          <a:xfrm>
            <a:off x="5888601" y="5383303"/>
            <a:ext cx="1480283" cy="127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텐서플로 - 위키백과, 우리 모두의 백과사전">
            <a:extLst>
              <a:ext uri="{FF2B5EF4-FFF2-40B4-BE49-F238E27FC236}">
                <a16:creationId xmlns:a16="http://schemas.microsoft.com/office/drawing/2014/main" id="{DD7FA239-CD42-41F2-A403-271C47DC7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724" y="5198650"/>
            <a:ext cx="2572761" cy="164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982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"/>
          <p:cNvSpPr/>
          <p:nvPr/>
        </p:nvSpPr>
        <p:spPr>
          <a:xfrm>
            <a:off x="107376" y="107730"/>
            <a:ext cx="4328700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7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4.제안의 특장점</a:t>
            </a:r>
            <a:endParaRPr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7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44" name="Google Shape;244;p7"/>
          <p:cNvGrpSpPr/>
          <p:nvPr/>
        </p:nvGrpSpPr>
        <p:grpSpPr>
          <a:xfrm>
            <a:off x="270000" y="3487758"/>
            <a:ext cx="11809655" cy="2633262"/>
            <a:chOff x="1986" y="1392702"/>
            <a:chExt cx="11809655" cy="2633262"/>
          </a:xfrm>
        </p:grpSpPr>
        <p:sp>
          <p:nvSpPr>
            <p:cNvPr id="245" name="Google Shape;245;p7"/>
            <p:cNvSpPr/>
            <p:nvPr/>
          </p:nvSpPr>
          <p:spPr>
            <a:xfrm>
              <a:off x="1986" y="1392702"/>
              <a:ext cx="2633262" cy="2633262"/>
            </a:xfrm>
            <a:prstGeom prst="ellipse">
              <a:avLst/>
            </a:prstGeom>
            <a:solidFill>
              <a:srgbClr val="ECECF7"/>
            </a:solidFill>
            <a:ln w="28575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" name="Google Shape;246;p7"/>
            <p:cNvSpPr txBox="1"/>
            <p:nvPr/>
          </p:nvSpPr>
          <p:spPr>
            <a:xfrm>
              <a:off x="1987" y="1778334"/>
              <a:ext cx="2633260" cy="1861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ko-KR" sz="1100" dirty="0">
                  <a:solidFill>
                    <a:schemeClr val="dk1"/>
                  </a:solidFill>
                </a:rPr>
                <a:t>RPA</a:t>
              </a:r>
              <a:r>
                <a:rPr lang="en-US" altLang="ko-KR" sz="1100" dirty="0">
                  <a:solidFill>
                    <a:schemeClr val="dk1"/>
                  </a:solidFill>
                </a:rPr>
                <a:t>(</a:t>
              </a:r>
              <a:r>
                <a:rPr lang="en-US" altLang="ko-KR" sz="1400" b="0" i="0" dirty="0">
                  <a:solidFill>
                    <a:srgbClr val="4D5156"/>
                  </a:solidFill>
                  <a:effectLst/>
                  <a:latin typeface="Apple SD Gothic Neo"/>
                </a:rPr>
                <a:t>Robotic Process Automation)</a:t>
              </a:r>
              <a:r>
                <a:rPr lang="ko-KR" sz="1100" dirty="0">
                  <a:solidFill>
                    <a:schemeClr val="dk1"/>
                  </a:solidFill>
                </a:rPr>
                <a:t> </a:t>
              </a:r>
              <a:r>
                <a:rPr lang="ko-KR" altLang="en-US" sz="1100" dirty="0">
                  <a:solidFill>
                    <a:schemeClr val="dk1"/>
                  </a:solidFill>
                </a:rPr>
                <a:t>를 </a:t>
              </a:r>
              <a:r>
                <a:rPr lang="ko-KR" sz="1100" dirty="0">
                  <a:solidFill>
                    <a:schemeClr val="dk1"/>
                  </a:solidFill>
                </a:rPr>
                <a:t>이용하여 </a:t>
              </a:r>
              <a:r>
                <a:rPr lang="ko-KR" altLang="en-US" sz="1100" dirty="0">
                  <a:solidFill>
                    <a:schemeClr val="dk1"/>
                  </a:solidFill>
                </a:rPr>
                <a:t>입점 신청</a:t>
              </a:r>
              <a:r>
                <a:rPr lang="ko-KR" sz="1100" dirty="0">
                  <a:solidFill>
                    <a:schemeClr val="dk1"/>
                  </a:solidFill>
                </a:rPr>
                <a:t>업체</a:t>
              </a:r>
              <a:r>
                <a:rPr lang="ko-KR" altLang="en-US" sz="1100" dirty="0">
                  <a:solidFill>
                    <a:schemeClr val="dk1"/>
                  </a:solidFill>
                </a:rPr>
                <a:t>의 </a:t>
              </a:r>
              <a:r>
                <a:rPr lang="ko-KR" sz="1100" dirty="0">
                  <a:solidFill>
                    <a:schemeClr val="dk1"/>
                  </a:solidFill>
                </a:rPr>
                <a:t>정보체크, </a:t>
              </a:r>
              <a:br>
                <a:rPr lang="en-US" altLang="ko-KR" sz="1100" dirty="0">
                  <a:solidFill>
                    <a:schemeClr val="dk1"/>
                  </a:solidFill>
                </a:rPr>
              </a:br>
              <a:r>
                <a:rPr lang="ko-KR" sz="1100" dirty="0">
                  <a:solidFill>
                    <a:schemeClr val="dk1"/>
                  </a:solidFill>
                </a:rPr>
                <a:t>꽃 데이터 가져오기와 같은</a:t>
              </a:r>
              <a:br>
                <a:rPr lang="en-US" altLang="ko-KR" sz="1100" dirty="0">
                  <a:solidFill>
                    <a:schemeClr val="dk1"/>
                  </a:solidFill>
                </a:rPr>
              </a:br>
              <a:r>
                <a:rPr lang="ko-KR" sz="1100" dirty="0">
                  <a:solidFill>
                    <a:schemeClr val="dk1"/>
                  </a:solidFill>
                </a:rPr>
                <a:t> 단순 반복 노동</a:t>
              </a:r>
              <a:r>
                <a:rPr lang="ko-KR" altLang="en-US" sz="1100" dirty="0">
                  <a:solidFill>
                    <a:schemeClr val="dk1"/>
                  </a:solidFill>
                </a:rPr>
                <a:t>의 자동화를 </a:t>
              </a:r>
              <a:br>
                <a:rPr lang="en-US" altLang="ko-KR" sz="1100" dirty="0">
                  <a:solidFill>
                    <a:schemeClr val="dk1"/>
                  </a:solidFill>
                </a:rPr>
              </a:br>
              <a:r>
                <a:rPr lang="ko-KR" altLang="en-US" sz="1100" dirty="0">
                  <a:solidFill>
                    <a:schemeClr val="dk1"/>
                  </a:solidFill>
                </a:rPr>
                <a:t>통한 근무시간 확보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2849069" y="1945687"/>
              <a:ext cx="1527292" cy="1527292"/>
            </a:xfrm>
            <a:prstGeom prst="mathPlus">
              <a:avLst>
                <a:gd name="adj1" fmla="val 23520"/>
              </a:avLst>
            </a:prstGeom>
            <a:solidFill>
              <a:srgbClr val="C1C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" name="Google Shape;248;p7"/>
            <p:cNvSpPr txBox="1"/>
            <p:nvPr/>
          </p:nvSpPr>
          <p:spPr>
            <a:xfrm>
              <a:off x="3051512" y="2529723"/>
              <a:ext cx="1122406" cy="359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4590182" y="1392702"/>
              <a:ext cx="2633262" cy="2633262"/>
            </a:xfrm>
            <a:prstGeom prst="ellipse">
              <a:avLst/>
            </a:prstGeom>
            <a:solidFill>
              <a:srgbClr val="ECECF7"/>
            </a:solidFill>
            <a:ln w="28575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" name="Google Shape;250;p7"/>
            <p:cNvSpPr txBox="1"/>
            <p:nvPr/>
          </p:nvSpPr>
          <p:spPr>
            <a:xfrm>
              <a:off x="4689496" y="1778334"/>
              <a:ext cx="2434634" cy="1861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ko-KR" sz="1100" dirty="0" err="1">
                  <a:solidFill>
                    <a:schemeClr val="dk1"/>
                  </a:solidFill>
                </a:rPr>
                <a:t>딥러닝을</a:t>
              </a:r>
              <a:r>
                <a:rPr lang="ko-KR" sz="1100" dirty="0">
                  <a:solidFill>
                    <a:schemeClr val="dk1"/>
                  </a:solidFill>
                </a:rPr>
                <a:t> 통한 꽃 정보 검색, </a:t>
              </a:r>
              <a:br>
                <a:rPr lang="en-US" altLang="ko-KR" sz="1100" dirty="0">
                  <a:solidFill>
                    <a:schemeClr val="dk1"/>
                  </a:solidFill>
                </a:rPr>
              </a:br>
              <a:r>
                <a:rPr lang="ko-KR" altLang="en-US" sz="1100" dirty="0">
                  <a:solidFill>
                    <a:schemeClr val="dk1"/>
                  </a:solidFill>
                </a:rPr>
                <a:t>회원</a:t>
              </a:r>
              <a:r>
                <a:rPr lang="ko-KR" sz="1100" dirty="0">
                  <a:solidFill>
                    <a:schemeClr val="dk1"/>
                  </a:solidFill>
                </a:rPr>
                <a:t> 니즈에 따른 상품 추천, 고부가가치 </a:t>
              </a:r>
              <a:r>
                <a:rPr lang="ko-KR" altLang="en-US" sz="1100" dirty="0">
                  <a:solidFill>
                    <a:schemeClr val="dk1"/>
                  </a:solidFill>
                </a:rPr>
                <a:t>재</a:t>
              </a:r>
              <a:r>
                <a:rPr lang="ko-KR" sz="1100" dirty="0">
                  <a:solidFill>
                    <a:schemeClr val="dk1"/>
                  </a:solidFill>
                </a:rPr>
                <a:t>배상품 예상 및 추천으로 </a:t>
              </a:r>
              <a:r>
                <a:rPr lang="ko-KR" altLang="en-US" sz="1100" dirty="0">
                  <a:solidFill>
                    <a:schemeClr val="dk1"/>
                  </a:solidFill>
                </a:rPr>
                <a:t>회원과</a:t>
              </a:r>
              <a:r>
                <a:rPr lang="ko-KR" sz="1100" dirty="0">
                  <a:solidFill>
                    <a:schemeClr val="dk1"/>
                  </a:solidFill>
                </a:rPr>
                <a:t> 판매자 모두 만족하는 맞춤형 서비스 제공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7437266" y="1945687"/>
              <a:ext cx="1527292" cy="1527292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C1C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" name="Google Shape;252;p7"/>
            <p:cNvSpPr txBox="1"/>
            <p:nvPr/>
          </p:nvSpPr>
          <p:spPr>
            <a:xfrm>
              <a:off x="7639709" y="2260309"/>
              <a:ext cx="1122406" cy="898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9178379" y="1392702"/>
              <a:ext cx="2633262" cy="2633262"/>
            </a:xfrm>
            <a:prstGeom prst="ellipse">
              <a:avLst/>
            </a:prstGeom>
            <a:solidFill>
              <a:srgbClr val="ECECF7"/>
            </a:solidFill>
            <a:ln w="28575" cap="flat" cmpd="sng">
              <a:solidFill>
                <a:srgbClr val="C1C1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" name="Google Shape;254;p7"/>
            <p:cNvSpPr txBox="1"/>
            <p:nvPr/>
          </p:nvSpPr>
          <p:spPr>
            <a:xfrm>
              <a:off x="9564011" y="1778334"/>
              <a:ext cx="1861998" cy="1861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ko-KR" sz="1100" dirty="0">
                  <a:solidFill>
                    <a:schemeClr val="dk1"/>
                  </a:solidFill>
                </a:rPr>
                <a:t>단순 노동 시간 감소 및 </a:t>
              </a:r>
              <a:r>
                <a:rPr lang="ko-KR" sz="1100" dirty="0" err="1">
                  <a:solidFill>
                    <a:schemeClr val="dk1"/>
                  </a:solidFill>
                </a:rPr>
                <a:t>딥러닝을</a:t>
              </a:r>
              <a:r>
                <a:rPr lang="ko-KR" sz="1100" dirty="0">
                  <a:solidFill>
                    <a:schemeClr val="dk1"/>
                  </a:solidFill>
                </a:rPr>
                <a:t> 이용한 데이터 분석으로 </a:t>
              </a:r>
              <a:r>
                <a:rPr lang="ko-KR" altLang="en-US" sz="1100" dirty="0">
                  <a:solidFill>
                    <a:schemeClr val="dk1"/>
                  </a:solidFill>
                </a:rPr>
                <a:t>불필요한 노동으로 인한 시간낭비를 줄여</a:t>
              </a:r>
              <a:endParaRPr lang="en-US" altLang="ko-KR" sz="1100" dirty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ko-KR" sz="1100" dirty="0">
                  <a:solidFill>
                    <a:schemeClr val="dk1"/>
                  </a:solidFill>
                </a:rPr>
                <a:t>근무</a:t>
              </a:r>
              <a:r>
                <a:rPr lang="ko-KR" altLang="en-US" sz="1100" dirty="0">
                  <a:solidFill>
                    <a:schemeClr val="dk1"/>
                  </a:solidFill>
                </a:rPr>
                <a:t>의 효율성 확보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7"/>
          <p:cNvSpPr/>
          <p:nvPr/>
        </p:nvSpPr>
        <p:spPr>
          <a:xfrm>
            <a:off x="268014" y="2676967"/>
            <a:ext cx="2937641" cy="567212"/>
          </a:xfrm>
          <a:prstGeom prst="flowChartAlternateProcess">
            <a:avLst/>
          </a:prstGeom>
          <a:solidFill>
            <a:srgbClr val="C1C1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221F4D"/>
                </a:solidFill>
              </a:rPr>
              <a:t>업무프로세스 자동화</a:t>
            </a:r>
            <a:endParaRPr/>
          </a:p>
        </p:txBody>
      </p:sp>
      <p:sp>
        <p:nvSpPr>
          <p:cNvPr id="256" name="Google Shape;256;p7"/>
          <p:cNvSpPr/>
          <p:nvPr/>
        </p:nvSpPr>
        <p:spPr>
          <a:xfrm>
            <a:off x="4971394" y="2673016"/>
            <a:ext cx="2342990" cy="567212"/>
          </a:xfrm>
          <a:prstGeom prst="flowChartAlternateProcess">
            <a:avLst/>
          </a:prstGeom>
          <a:solidFill>
            <a:srgbClr val="C1C1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221F4D"/>
                </a:solidFill>
              </a:rPr>
              <a:t>딥러닝</a:t>
            </a:r>
            <a:endParaRPr sz="1800" b="1">
              <a:solidFill>
                <a:srgbClr val="221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7"/>
          <p:cNvSpPr/>
          <p:nvPr/>
        </p:nvSpPr>
        <p:spPr>
          <a:xfrm>
            <a:off x="9562681" y="2673016"/>
            <a:ext cx="2343000" cy="567212"/>
          </a:xfrm>
          <a:prstGeom prst="flowChartAlternateProcess">
            <a:avLst/>
          </a:prstGeom>
          <a:solidFill>
            <a:srgbClr val="C1C1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221F4D"/>
                </a:solidFill>
                <a:latin typeface="Arial"/>
                <a:ea typeface="Arial"/>
                <a:cs typeface="Arial"/>
                <a:sym typeface="Arial"/>
              </a:rPr>
              <a:t>업무의 </a:t>
            </a:r>
            <a:r>
              <a:rPr lang="ko-KR" sz="1800" b="1" dirty="0">
                <a:solidFill>
                  <a:srgbClr val="221F4D"/>
                </a:solidFill>
              </a:rPr>
              <a:t>효율성 증대</a:t>
            </a:r>
            <a:endParaRPr dirty="0"/>
          </a:p>
        </p:txBody>
      </p:sp>
      <p:pic>
        <p:nvPicPr>
          <p:cNvPr id="258" name="Google Shape;258;p7" descr="Excellent Products with flexible Product Modulariz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308" y="1151167"/>
            <a:ext cx="1661157" cy="1391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7" descr="Home Staging Training: Organizing your Digital Files and Photo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1417" y="1151167"/>
            <a:ext cx="1855824" cy="1391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7" descr="Supplier roles expand in market shift | News | newsandtech.com"/>
          <p:cNvPicPr preferRelativeResize="0"/>
          <p:nvPr/>
        </p:nvPicPr>
        <p:blipFill rotWithShape="1">
          <a:blip r:embed="rId5">
            <a:alphaModFix/>
          </a:blip>
          <a:srcRect l="5956" t="7364" r="4514" b="8372"/>
          <a:stretch/>
        </p:blipFill>
        <p:spPr>
          <a:xfrm>
            <a:off x="9490365" y="1149950"/>
            <a:ext cx="2487633" cy="1463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"/>
          <p:cNvSpPr/>
          <p:nvPr/>
        </p:nvSpPr>
        <p:spPr>
          <a:xfrm>
            <a:off x="107376" y="107730"/>
            <a:ext cx="4328700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8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5.주요기능</a:t>
            </a:r>
            <a:endParaRPr/>
          </a:p>
        </p:txBody>
      </p:sp>
      <p:cxnSp>
        <p:nvCxnSpPr>
          <p:cNvPr id="267" name="Google Shape;267;p8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8"/>
          <p:cNvSpPr txBox="1"/>
          <p:nvPr/>
        </p:nvSpPr>
        <p:spPr>
          <a:xfrm>
            <a:off x="268014" y="1251541"/>
            <a:ext cx="6437100" cy="4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BcryptPasswordEncoder를 사용한 암호화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HandlerInterceptorAdapter를 활용한 보안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Validation을 이용한 유효성 검사</a:t>
            </a:r>
            <a:endParaRPr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400">
                <a:solidFill>
                  <a:schemeClr val="dk1"/>
                </a:solidFill>
              </a:rPr>
              <a:t>RPA를 활용한 사무업무 자동화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Ajax를 사용한 비동기식 페이지 전환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Email과 SMS를 활용한 인증서비스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딥러닝을 통한 데이터분석 및 추천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8700" y="4151466"/>
            <a:ext cx="2182942" cy="200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8" descr="Isometric cyber security"/>
          <p:cNvPicPr preferRelativeResize="0"/>
          <p:nvPr/>
        </p:nvPicPr>
        <p:blipFill rotWithShape="1">
          <a:blip r:embed="rId4">
            <a:alphaModFix/>
          </a:blip>
          <a:srcRect l="11083" t="11220" r="9395" b="10194"/>
          <a:stretch/>
        </p:blipFill>
        <p:spPr>
          <a:xfrm>
            <a:off x="8232426" y="2739602"/>
            <a:ext cx="2076337" cy="205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8" descr="Realtime designs, themes, templates and downloadable graphic elements on  Dribbble"/>
          <p:cNvPicPr preferRelativeResize="0"/>
          <p:nvPr/>
        </p:nvPicPr>
        <p:blipFill rotWithShape="1">
          <a:blip r:embed="rId5">
            <a:alphaModFix/>
          </a:blip>
          <a:srcRect l="8635" r="8950"/>
          <a:stretch/>
        </p:blipFill>
        <p:spPr>
          <a:xfrm>
            <a:off x="9912552" y="1290744"/>
            <a:ext cx="2169090" cy="19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9"/>
          <p:cNvPicPr preferRelativeResize="0"/>
          <p:nvPr/>
        </p:nvPicPr>
        <p:blipFill rotWithShape="1">
          <a:blip r:embed="rId3">
            <a:alphaModFix amt="69000"/>
          </a:blip>
          <a:srcRect/>
          <a:stretch/>
        </p:blipFill>
        <p:spPr>
          <a:xfrm rot="5400000">
            <a:off x="4513383" y="-826145"/>
            <a:ext cx="3165231" cy="121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9"/>
          <p:cNvSpPr/>
          <p:nvPr/>
        </p:nvSpPr>
        <p:spPr>
          <a:xfrm>
            <a:off x="107375" y="107730"/>
            <a:ext cx="3698505" cy="76509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9"/>
          <p:cNvSpPr txBox="1"/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6.개발방법론</a:t>
            </a:r>
            <a:endParaRPr/>
          </a:p>
        </p:txBody>
      </p:sp>
      <p:cxnSp>
        <p:nvCxnSpPr>
          <p:cNvPr id="278" name="Google Shape;278;p9"/>
          <p:cNvCxnSpPr/>
          <p:nvPr/>
        </p:nvCxnSpPr>
        <p:spPr>
          <a:xfrm>
            <a:off x="0" y="98797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9" name="Google Shape;279;p9"/>
          <p:cNvSpPr/>
          <p:nvPr/>
        </p:nvSpPr>
        <p:spPr>
          <a:xfrm>
            <a:off x="268014" y="1474315"/>
            <a:ext cx="2195786" cy="777944"/>
          </a:xfrm>
          <a:prstGeom prst="homePlate">
            <a:avLst>
              <a:gd name="adj" fmla="val 50000"/>
            </a:avLst>
          </a:prstGeom>
          <a:solidFill>
            <a:srgbClr val="4A44A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1.현행시스템 분석</a:t>
            </a:r>
            <a:endParaRPr/>
          </a:p>
        </p:txBody>
      </p:sp>
      <p:sp>
        <p:nvSpPr>
          <p:cNvPr id="280" name="Google Shape;280;p9"/>
          <p:cNvSpPr/>
          <p:nvPr/>
        </p:nvSpPr>
        <p:spPr>
          <a:xfrm>
            <a:off x="2199288" y="1461876"/>
            <a:ext cx="2551125" cy="787096"/>
          </a:xfrm>
          <a:prstGeom prst="chevron">
            <a:avLst>
              <a:gd name="adj" fmla="val 50000"/>
            </a:avLst>
          </a:prstGeom>
          <a:solidFill>
            <a:srgbClr val="4A44A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2.목표 업무 분석</a:t>
            </a:r>
            <a:endParaRPr/>
          </a:p>
        </p:txBody>
      </p:sp>
      <p:sp>
        <p:nvSpPr>
          <p:cNvPr id="281" name="Google Shape;281;p9"/>
          <p:cNvSpPr/>
          <p:nvPr/>
        </p:nvSpPr>
        <p:spPr>
          <a:xfrm>
            <a:off x="4542013" y="1461615"/>
            <a:ext cx="2565549" cy="787096"/>
          </a:xfrm>
          <a:prstGeom prst="chevron">
            <a:avLst>
              <a:gd name="adj" fmla="val 50000"/>
            </a:avLst>
          </a:prstGeom>
          <a:solidFill>
            <a:srgbClr val="4A44A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3.목표 업무 설계</a:t>
            </a:r>
            <a:endParaRPr/>
          </a:p>
        </p:txBody>
      </p:sp>
      <p:sp>
        <p:nvSpPr>
          <p:cNvPr id="282" name="Google Shape;282;p9"/>
          <p:cNvSpPr/>
          <p:nvPr/>
        </p:nvSpPr>
        <p:spPr>
          <a:xfrm>
            <a:off x="6899163" y="1452761"/>
            <a:ext cx="2551123" cy="787096"/>
          </a:xfrm>
          <a:prstGeom prst="chevron">
            <a:avLst>
              <a:gd name="adj" fmla="val 50000"/>
            </a:avLst>
          </a:prstGeom>
          <a:solidFill>
            <a:srgbClr val="4A44A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4.목표 업무 개발</a:t>
            </a:r>
            <a:endParaRPr/>
          </a:p>
        </p:txBody>
      </p:sp>
      <p:sp>
        <p:nvSpPr>
          <p:cNvPr id="283" name="Google Shape;283;p9"/>
          <p:cNvSpPr/>
          <p:nvPr/>
        </p:nvSpPr>
        <p:spPr>
          <a:xfrm>
            <a:off x="9256314" y="1440061"/>
            <a:ext cx="2551122" cy="787096"/>
          </a:xfrm>
          <a:prstGeom prst="chevron">
            <a:avLst>
              <a:gd name="adj" fmla="val 50000"/>
            </a:avLst>
          </a:prstGeom>
          <a:solidFill>
            <a:srgbClr val="4A44A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5.목표 업무 이행</a:t>
            </a:r>
            <a:endParaRPr/>
          </a:p>
        </p:txBody>
      </p:sp>
      <p:sp>
        <p:nvSpPr>
          <p:cNvPr id="284" name="Google Shape;284;p9"/>
          <p:cNvSpPr txBox="1"/>
          <p:nvPr/>
        </p:nvSpPr>
        <p:spPr>
          <a:xfrm>
            <a:off x="268014" y="2705100"/>
            <a:ext cx="193127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현행시스템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지원기능분석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시스템에 대한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요구사항 분석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개발범위확정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개발계획</a:t>
            </a:r>
            <a:endParaRPr/>
          </a:p>
        </p:txBody>
      </p:sp>
      <p:sp>
        <p:nvSpPr>
          <p:cNvPr id="285" name="Google Shape;285;p9"/>
          <p:cNvSpPr txBox="1"/>
          <p:nvPr/>
        </p:nvSpPr>
        <p:spPr>
          <a:xfrm>
            <a:off x="9256313" y="2700689"/>
            <a:ext cx="2165585" cy="17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시범운영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시범운영 결과보고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교육실시 및 시범운영 실시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보고서</a:t>
            </a:r>
            <a:endParaRPr/>
          </a:p>
        </p:txBody>
      </p:sp>
      <p:sp>
        <p:nvSpPr>
          <p:cNvPr id="286" name="Google Shape;286;p9"/>
          <p:cNvSpPr txBox="1"/>
          <p:nvPr/>
        </p:nvSpPr>
        <p:spPr>
          <a:xfrm>
            <a:off x="2394913" y="2700689"/>
            <a:ext cx="1931274" cy="235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목표기능 요구사항 분석 및 정의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개발환경 구성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기능의 상세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요구사항 분석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개발범위의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상세합의 도출</a:t>
            </a:r>
            <a:endParaRPr/>
          </a:p>
        </p:txBody>
      </p:sp>
      <p:sp>
        <p:nvSpPr>
          <p:cNvPr id="287" name="Google Shape;287;p9"/>
          <p:cNvSpPr txBox="1"/>
          <p:nvPr/>
        </p:nvSpPr>
        <p:spPr>
          <a:xfrm>
            <a:off x="4694086" y="2700689"/>
            <a:ext cx="201516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목표기능 모델링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목표기능 기능설계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개발목표업무에 대한 기능모델링 및 기술설계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ERD, DB Schema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9"/>
          <p:cNvSpPr txBox="1"/>
          <p:nvPr/>
        </p:nvSpPr>
        <p:spPr>
          <a:xfrm>
            <a:off x="7107561" y="2700689"/>
            <a:ext cx="2148751" cy="235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코딩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단위 통합 인수테스트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전환단위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테스트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통합테스트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성능테스트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테스트 결과 보고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4617</Words>
  <Application>Microsoft Office PowerPoint</Application>
  <PresentationFormat>와이드스크린</PresentationFormat>
  <Paragraphs>2000</Paragraphs>
  <Slides>62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62</vt:i4>
      </vt:variant>
    </vt:vector>
  </HeadingPairs>
  <TitlesOfParts>
    <vt:vector size="71" baseType="lpstr">
      <vt:lpstr>Apple SD Gothic Neo</vt:lpstr>
      <vt:lpstr>Malgun Gothic</vt:lpstr>
      <vt:lpstr>에스코어 드림 3 Light</vt:lpstr>
      <vt:lpstr>에스코어 드림 4 Regular</vt:lpstr>
      <vt:lpstr>에스코어 드림 5 Medium</vt:lpstr>
      <vt:lpstr>에스코어 드림 6 Bold</vt:lpstr>
      <vt:lpstr>Arial</vt:lpstr>
      <vt:lpstr>Office 테마</vt:lpstr>
      <vt:lpstr>Office 테마</vt:lpstr>
      <vt:lpstr>FloBot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FloBot</dc:title>
  <dc:creator>Windows 사용자</dc:creator>
  <cp:lastModifiedBy>심 용기</cp:lastModifiedBy>
  <cp:revision>59</cp:revision>
  <dcterms:created xsi:type="dcterms:W3CDTF">2020-09-15T07:01:33Z</dcterms:created>
  <dcterms:modified xsi:type="dcterms:W3CDTF">2023-05-23T06:16:38Z</dcterms:modified>
</cp:coreProperties>
</file>